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71" r:id="rId3"/>
    <p:sldId id="262" r:id="rId4"/>
    <p:sldId id="272" r:id="rId5"/>
    <p:sldId id="273" r:id="rId6"/>
    <p:sldId id="274" r:id="rId7"/>
    <p:sldId id="275" r:id="rId8"/>
    <p:sldId id="276" r:id="rId9"/>
    <p:sldId id="277" r:id="rId10"/>
    <p:sldId id="27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3F7A66-4BD0-6A5C-E629-74F7E9648D5D}" name="Debra Chandley" initials="DC" userId="S::Debra.Chandley@englandnetball.co.uk::e7e69d73-f5b4-4ca2-8765-fb6790e36d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BDD3"/>
    <a:srgbClr val="B78C30"/>
    <a:srgbClr val="EF0E0F"/>
    <a:srgbClr val="F97601"/>
    <a:srgbClr val="417D6D"/>
    <a:srgbClr val="1BA8CF"/>
    <a:srgbClr val="B83535"/>
    <a:srgbClr val="7030A0"/>
    <a:srgbClr val="5EA9DD"/>
    <a:srgbClr val="EFE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61861-CF4F-E348-91BB-F9A23ACFF7E1}" v="11" dt="2023-01-18T15:08:40.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6"/>
    <p:restoredTop sz="95680"/>
  </p:normalViewPr>
  <p:slideViewPr>
    <p:cSldViewPr snapToGrid="0" snapToObjects="1">
      <p:cViewPr varScale="1">
        <p:scale>
          <a:sx n="103" d="100"/>
          <a:sy n="103" d="100"/>
        </p:scale>
        <p:origin x="11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an Foley" userId="d0b4f489ee9bcbef" providerId="LiveId" clId="{D4D61861-CF4F-E348-91BB-F9A23ACFF7E1}"/>
    <pc:docChg chg="custSel addSld delSld modSld">
      <pc:chgData name="Sian Foley" userId="d0b4f489ee9bcbef" providerId="LiveId" clId="{D4D61861-CF4F-E348-91BB-F9A23ACFF7E1}" dt="2023-01-18T15:09:53.553" v="2740" actId="2696"/>
      <pc:docMkLst>
        <pc:docMk/>
      </pc:docMkLst>
      <pc:sldChg chg="addSp delSp modSp mod">
        <pc:chgData name="Sian Foley" userId="d0b4f489ee9bcbef" providerId="LiveId" clId="{D4D61861-CF4F-E348-91BB-F9A23ACFF7E1}" dt="2023-01-17T18:39:49.011" v="91" actId="20577"/>
        <pc:sldMkLst>
          <pc:docMk/>
          <pc:sldMk cId="3584826591" sldId="257"/>
        </pc:sldMkLst>
        <pc:spChg chg="mod">
          <ac:chgData name="Sian Foley" userId="d0b4f489ee9bcbef" providerId="LiveId" clId="{D4D61861-CF4F-E348-91BB-F9A23ACFF7E1}" dt="2023-01-17T18:39:49.011" v="91" actId="20577"/>
          <ac:spMkLst>
            <pc:docMk/>
            <pc:sldMk cId="3584826591" sldId="257"/>
            <ac:spMk id="2" creationId="{0226F38F-BBFB-B564-4276-4D9C599BD131}"/>
          </ac:spMkLst>
        </pc:spChg>
        <pc:spChg chg="add del mod">
          <ac:chgData name="Sian Foley" userId="d0b4f489ee9bcbef" providerId="LiveId" clId="{D4D61861-CF4F-E348-91BB-F9A23ACFF7E1}" dt="2023-01-17T18:39:00.673" v="71"/>
          <ac:spMkLst>
            <pc:docMk/>
            <pc:sldMk cId="3584826591" sldId="257"/>
            <ac:spMk id="3" creationId="{5D42D543-D50B-2C8A-AAAE-EA9AC99C5C6F}"/>
          </ac:spMkLst>
        </pc:spChg>
        <pc:spChg chg="add del mod">
          <ac:chgData name="Sian Foley" userId="d0b4f489ee9bcbef" providerId="LiveId" clId="{D4D61861-CF4F-E348-91BB-F9A23ACFF7E1}" dt="2023-01-17T18:39:00.200" v="69"/>
          <ac:spMkLst>
            <pc:docMk/>
            <pc:sldMk cId="3584826591" sldId="257"/>
            <ac:spMk id="4" creationId="{D8643F3C-8443-C089-F55A-66D207FF46E9}"/>
          </ac:spMkLst>
        </pc:spChg>
      </pc:sldChg>
      <pc:sldChg chg="delSp modSp mod">
        <pc:chgData name="Sian Foley" userId="d0b4f489ee9bcbef" providerId="LiveId" clId="{D4D61861-CF4F-E348-91BB-F9A23ACFF7E1}" dt="2023-01-18T14:46:52.412" v="911" actId="20577"/>
        <pc:sldMkLst>
          <pc:docMk/>
          <pc:sldMk cId="13627558" sldId="262"/>
        </pc:sldMkLst>
        <pc:spChg chg="mod">
          <ac:chgData name="Sian Foley" userId="d0b4f489ee9bcbef" providerId="LiveId" clId="{D4D61861-CF4F-E348-91BB-F9A23ACFF7E1}" dt="2023-01-18T14:46:52.412" v="911" actId="20577"/>
          <ac:spMkLst>
            <pc:docMk/>
            <pc:sldMk cId="13627558" sldId="262"/>
            <ac:spMk id="2" creationId="{98E35398-8C21-C0E0-1855-733525739B49}"/>
          </ac:spMkLst>
        </pc:spChg>
        <pc:spChg chg="del mod">
          <ac:chgData name="Sian Foley" userId="d0b4f489ee9bcbef" providerId="LiveId" clId="{D4D61861-CF4F-E348-91BB-F9A23ACFF7E1}" dt="2023-01-17T18:40:16.007" v="93" actId="478"/>
          <ac:spMkLst>
            <pc:docMk/>
            <pc:sldMk cId="13627558" sldId="262"/>
            <ac:spMk id="10" creationId="{FA946C5B-CB27-7295-364D-85C544F4CBB3}"/>
          </ac:spMkLst>
        </pc:spChg>
        <pc:spChg chg="del">
          <ac:chgData name="Sian Foley" userId="d0b4f489ee9bcbef" providerId="LiveId" clId="{D4D61861-CF4F-E348-91BB-F9A23ACFF7E1}" dt="2023-01-17T18:40:24.452" v="95" actId="478"/>
          <ac:spMkLst>
            <pc:docMk/>
            <pc:sldMk cId="13627558" sldId="262"/>
            <ac:spMk id="12" creationId="{4D8524CF-7984-7C84-7AA0-1B969CE83C92}"/>
          </ac:spMkLst>
        </pc:spChg>
      </pc:sldChg>
      <pc:sldChg chg="del">
        <pc:chgData name="Sian Foley" userId="d0b4f489ee9bcbef" providerId="LiveId" clId="{D4D61861-CF4F-E348-91BB-F9A23ACFF7E1}" dt="2023-01-18T15:07:18.748" v="2583" actId="2696"/>
        <pc:sldMkLst>
          <pc:docMk/>
          <pc:sldMk cId="3763991180" sldId="266"/>
        </pc:sldMkLst>
      </pc:sldChg>
      <pc:sldChg chg="del">
        <pc:chgData name="Sian Foley" userId="d0b4f489ee9bcbef" providerId="LiveId" clId="{D4D61861-CF4F-E348-91BB-F9A23ACFF7E1}" dt="2023-01-18T15:07:19.918" v="2584" actId="2696"/>
        <pc:sldMkLst>
          <pc:docMk/>
          <pc:sldMk cId="3571947729" sldId="268"/>
        </pc:sldMkLst>
      </pc:sldChg>
      <pc:sldChg chg="del">
        <pc:chgData name="Sian Foley" userId="d0b4f489ee9bcbef" providerId="LiveId" clId="{D4D61861-CF4F-E348-91BB-F9A23ACFF7E1}" dt="2023-01-18T15:07:21.161" v="2585" actId="2696"/>
        <pc:sldMkLst>
          <pc:docMk/>
          <pc:sldMk cId="1791791916" sldId="269"/>
        </pc:sldMkLst>
      </pc:sldChg>
      <pc:sldChg chg="del">
        <pc:chgData name="Sian Foley" userId="d0b4f489ee9bcbef" providerId="LiveId" clId="{D4D61861-CF4F-E348-91BB-F9A23ACFF7E1}" dt="2023-01-18T15:09:53.553" v="2740" actId="2696"/>
        <pc:sldMkLst>
          <pc:docMk/>
          <pc:sldMk cId="2218478051" sldId="270"/>
        </pc:sldMkLst>
      </pc:sldChg>
      <pc:sldChg chg="modSp mod">
        <pc:chgData name="Sian Foley" userId="d0b4f489ee9bcbef" providerId="LiveId" clId="{D4D61861-CF4F-E348-91BB-F9A23ACFF7E1}" dt="2023-01-18T15:09:32.984" v="2739" actId="20577"/>
        <pc:sldMkLst>
          <pc:docMk/>
          <pc:sldMk cId="155514702" sldId="271"/>
        </pc:sldMkLst>
        <pc:spChg chg="mod">
          <ac:chgData name="Sian Foley" userId="d0b4f489ee9bcbef" providerId="LiveId" clId="{D4D61861-CF4F-E348-91BB-F9A23ACFF7E1}" dt="2023-01-18T15:09:32.984" v="2739" actId="20577"/>
          <ac:spMkLst>
            <pc:docMk/>
            <pc:sldMk cId="155514702" sldId="271"/>
            <ac:spMk id="2" creationId="{0226F38F-BBFB-B564-4276-4D9C599BD131}"/>
          </ac:spMkLst>
        </pc:spChg>
      </pc:sldChg>
      <pc:sldChg chg="addSp delSp modSp mod">
        <pc:chgData name="Sian Foley" userId="d0b4f489ee9bcbef" providerId="LiveId" clId="{D4D61861-CF4F-E348-91BB-F9A23ACFF7E1}" dt="2023-01-18T14:47:14.863" v="941" actId="20577"/>
        <pc:sldMkLst>
          <pc:docMk/>
          <pc:sldMk cId="1785411163" sldId="272"/>
        </pc:sldMkLst>
        <pc:spChg chg="del">
          <ac:chgData name="Sian Foley" userId="d0b4f489ee9bcbef" providerId="LiveId" clId="{D4D61861-CF4F-E348-91BB-F9A23ACFF7E1}" dt="2023-01-17T18:41:09.961" v="104" actId="478"/>
          <ac:spMkLst>
            <pc:docMk/>
            <pc:sldMk cId="1785411163" sldId="272"/>
            <ac:spMk id="2" creationId="{98E35398-8C21-C0E0-1855-733525739B49}"/>
          </ac:spMkLst>
        </pc:spChg>
        <pc:spChg chg="add del mod">
          <ac:chgData name="Sian Foley" userId="d0b4f489ee9bcbef" providerId="LiveId" clId="{D4D61861-CF4F-E348-91BB-F9A23ACFF7E1}" dt="2023-01-17T18:41:11.871" v="105" actId="478"/>
          <ac:spMkLst>
            <pc:docMk/>
            <pc:sldMk cId="1785411163" sldId="272"/>
            <ac:spMk id="4" creationId="{D702737D-0F5B-770B-FAA9-B468B800FFF2}"/>
          </ac:spMkLst>
        </pc:spChg>
        <pc:spChg chg="add mod">
          <ac:chgData name="Sian Foley" userId="d0b4f489ee9bcbef" providerId="LiveId" clId="{D4D61861-CF4F-E348-91BB-F9A23ACFF7E1}" dt="2023-01-18T14:47:14.863" v="941" actId="20577"/>
          <ac:spMkLst>
            <pc:docMk/>
            <pc:sldMk cId="1785411163" sldId="272"/>
            <ac:spMk id="5" creationId="{6D1D494F-8AFA-D239-B2D1-D76206D9659D}"/>
          </ac:spMkLst>
        </pc:spChg>
        <pc:spChg chg="del">
          <ac:chgData name="Sian Foley" userId="d0b4f489ee9bcbef" providerId="LiveId" clId="{D4D61861-CF4F-E348-91BB-F9A23ACFF7E1}" dt="2023-01-17T18:40:59.314" v="103" actId="478"/>
          <ac:spMkLst>
            <pc:docMk/>
            <pc:sldMk cId="1785411163" sldId="272"/>
            <ac:spMk id="10" creationId="{FA946C5B-CB27-7295-364D-85C544F4CBB3}"/>
          </ac:spMkLst>
        </pc:spChg>
      </pc:sldChg>
      <pc:sldChg chg="modSp mod">
        <pc:chgData name="Sian Foley" userId="d0b4f489ee9bcbef" providerId="LiveId" clId="{D4D61861-CF4F-E348-91BB-F9A23ACFF7E1}" dt="2023-01-18T15:00:01.518" v="2002" actId="20577"/>
        <pc:sldMkLst>
          <pc:docMk/>
          <pc:sldMk cId="1103334549" sldId="273"/>
        </pc:sldMkLst>
        <pc:spChg chg="mod">
          <ac:chgData name="Sian Foley" userId="d0b4f489ee9bcbef" providerId="LiveId" clId="{D4D61861-CF4F-E348-91BB-F9A23ACFF7E1}" dt="2023-01-18T14:59:59.478" v="2001" actId="20577"/>
          <ac:spMkLst>
            <pc:docMk/>
            <pc:sldMk cId="1103334549" sldId="273"/>
            <ac:spMk id="4" creationId="{6934537B-CA31-2F3F-EEDA-FAA5A59263BE}"/>
          </ac:spMkLst>
        </pc:spChg>
        <pc:spChg chg="mod">
          <ac:chgData name="Sian Foley" userId="d0b4f489ee9bcbef" providerId="LiveId" clId="{D4D61861-CF4F-E348-91BB-F9A23ACFF7E1}" dt="2023-01-18T15:00:01.518" v="2002" actId="20577"/>
          <ac:spMkLst>
            <pc:docMk/>
            <pc:sldMk cId="1103334549" sldId="273"/>
            <ac:spMk id="10" creationId="{FA946C5B-CB27-7295-364D-85C544F4CBB3}"/>
          </ac:spMkLst>
        </pc:spChg>
      </pc:sldChg>
      <pc:sldChg chg="addSp delSp modSp mod">
        <pc:chgData name="Sian Foley" userId="d0b4f489ee9bcbef" providerId="LiveId" clId="{D4D61861-CF4F-E348-91BB-F9A23ACFF7E1}" dt="2023-01-18T15:06:33.754" v="2552" actId="20577"/>
        <pc:sldMkLst>
          <pc:docMk/>
          <pc:sldMk cId="904288647" sldId="274"/>
        </pc:sldMkLst>
        <pc:spChg chg="del">
          <ac:chgData name="Sian Foley" userId="d0b4f489ee9bcbef" providerId="LiveId" clId="{D4D61861-CF4F-E348-91BB-F9A23ACFF7E1}" dt="2023-01-18T14:47:34.810" v="943" actId="478"/>
          <ac:spMkLst>
            <pc:docMk/>
            <pc:sldMk cId="904288647" sldId="274"/>
            <ac:spMk id="2" creationId="{98E35398-8C21-C0E0-1855-733525739B49}"/>
          </ac:spMkLst>
        </pc:spChg>
        <pc:spChg chg="add del mod">
          <ac:chgData name="Sian Foley" userId="d0b4f489ee9bcbef" providerId="LiveId" clId="{D4D61861-CF4F-E348-91BB-F9A23ACFF7E1}" dt="2023-01-18T14:47:36.218" v="944" actId="478"/>
          <ac:spMkLst>
            <pc:docMk/>
            <pc:sldMk cId="904288647" sldId="274"/>
            <ac:spMk id="4" creationId="{724BFA29-18E1-92E3-2334-019EA92CE68E}"/>
          </ac:spMkLst>
        </pc:spChg>
        <pc:spChg chg="mod">
          <ac:chgData name="Sian Foley" userId="d0b4f489ee9bcbef" providerId="LiveId" clId="{D4D61861-CF4F-E348-91BB-F9A23ACFF7E1}" dt="2023-01-18T15:06:33.754" v="2552" actId="20577"/>
          <ac:spMkLst>
            <pc:docMk/>
            <pc:sldMk cId="904288647" sldId="274"/>
            <ac:spMk id="5" creationId="{48D00A03-FA83-9C42-82E0-447A26E214C2}"/>
          </ac:spMkLst>
        </pc:spChg>
        <pc:spChg chg="add mod">
          <ac:chgData name="Sian Foley" userId="d0b4f489ee9bcbef" providerId="LiveId" clId="{D4D61861-CF4F-E348-91BB-F9A23ACFF7E1}" dt="2023-01-18T15:00:09.365" v="2023" actId="20577"/>
          <ac:spMkLst>
            <pc:docMk/>
            <pc:sldMk cId="904288647" sldId="274"/>
            <ac:spMk id="6" creationId="{3D16F156-0B44-84E3-FC84-0E726F36AA25}"/>
          </ac:spMkLst>
        </pc:spChg>
        <pc:spChg chg="del">
          <ac:chgData name="Sian Foley" userId="d0b4f489ee9bcbef" providerId="LiveId" clId="{D4D61861-CF4F-E348-91BB-F9A23ACFF7E1}" dt="2023-01-18T14:47:32.300" v="942" actId="478"/>
          <ac:spMkLst>
            <pc:docMk/>
            <pc:sldMk cId="904288647" sldId="274"/>
            <ac:spMk id="10" creationId="{FA946C5B-CB27-7295-364D-85C544F4CBB3}"/>
          </ac:spMkLst>
        </pc:spChg>
      </pc:sldChg>
      <pc:sldChg chg="modSp add mod">
        <pc:chgData name="Sian Foley" userId="d0b4f489ee9bcbef" providerId="LiveId" clId="{D4D61861-CF4F-E348-91BB-F9A23ACFF7E1}" dt="2023-01-18T15:07:56.304" v="2638" actId="20577"/>
        <pc:sldMkLst>
          <pc:docMk/>
          <pc:sldMk cId="61115995" sldId="275"/>
        </pc:sldMkLst>
        <pc:spChg chg="mod">
          <ac:chgData name="Sian Foley" userId="d0b4f489ee9bcbef" providerId="LiveId" clId="{D4D61861-CF4F-E348-91BB-F9A23ACFF7E1}" dt="2023-01-18T15:07:56.304" v="2638" actId="20577"/>
          <ac:spMkLst>
            <pc:docMk/>
            <pc:sldMk cId="61115995" sldId="275"/>
            <ac:spMk id="5" creationId="{6D1D494F-8AFA-D239-B2D1-D76206D9659D}"/>
          </ac:spMkLst>
        </pc:spChg>
      </pc:sldChg>
      <pc:sldChg chg="add del">
        <pc:chgData name="Sian Foley" userId="d0b4f489ee9bcbef" providerId="LiveId" clId="{D4D61861-CF4F-E348-91BB-F9A23ACFF7E1}" dt="2023-01-18T15:07:32.838" v="2589" actId="2696"/>
        <pc:sldMkLst>
          <pc:docMk/>
          <pc:sldMk cId="2290972013" sldId="275"/>
        </pc:sldMkLst>
      </pc:sldChg>
      <pc:sldChg chg="add del">
        <pc:chgData name="Sian Foley" userId="d0b4f489ee9bcbef" providerId="LiveId" clId="{D4D61861-CF4F-E348-91BB-F9A23ACFF7E1}" dt="2023-01-18T15:07:33.392" v="2590" actId="2696"/>
        <pc:sldMkLst>
          <pc:docMk/>
          <pc:sldMk cId="1097899590" sldId="276"/>
        </pc:sldMkLst>
      </pc:sldChg>
      <pc:sldChg chg="modSp add mod">
        <pc:chgData name="Sian Foley" userId="d0b4f489ee9bcbef" providerId="LiveId" clId="{D4D61861-CF4F-E348-91BB-F9A23ACFF7E1}" dt="2023-01-18T15:08:12.973" v="2658" actId="20577"/>
        <pc:sldMkLst>
          <pc:docMk/>
          <pc:sldMk cId="4086960166" sldId="276"/>
        </pc:sldMkLst>
        <pc:spChg chg="mod">
          <ac:chgData name="Sian Foley" userId="d0b4f489ee9bcbef" providerId="LiveId" clId="{D4D61861-CF4F-E348-91BB-F9A23ACFF7E1}" dt="2023-01-18T15:08:12.973" v="2658" actId="20577"/>
          <ac:spMkLst>
            <pc:docMk/>
            <pc:sldMk cId="4086960166" sldId="276"/>
            <ac:spMk id="5" creationId="{6D1D494F-8AFA-D239-B2D1-D76206D9659D}"/>
          </ac:spMkLst>
        </pc:spChg>
      </pc:sldChg>
      <pc:sldChg chg="modSp add mod">
        <pc:chgData name="Sian Foley" userId="d0b4f489ee9bcbef" providerId="LiveId" clId="{D4D61861-CF4F-E348-91BB-F9A23ACFF7E1}" dt="2023-01-18T15:08:30.298" v="2685" actId="20577"/>
        <pc:sldMkLst>
          <pc:docMk/>
          <pc:sldMk cId="1948311015" sldId="277"/>
        </pc:sldMkLst>
        <pc:spChg chg="mod">
          <ac:chgData name="Sian Foley" userId="d0b4f489ee9bcbef" providerId="LiveId" clId="{D4D61861-CF4F-E348-91BB-F9A23ACFF7E1}" dt="2023-01-18T15:08:30.298" v="2685" actId="20577"/>
          <ac:spMkLst>
            <pc:docMk/>
            <pc:sldMk cId="1948311015" sldId="277"/>
            <ac:spMk id="5" creationId="{6D1D494F-8AFA-D239-B2D1-D76206D9659D}"/>
          </ac:spMkLst>
        </pc:spChg>
      </pc:sldChg>
      <pc:sldChg chg="add del">
        <pc:chgData name="Sian Foley" userId="d0b4f489ee9bcbef" providerId="LiveId" clId="{D4D61861-CF4F-E348-91BB-F9A23ACFF7E1}" dt="2023-01-18T15:07:33.873" v="2591" actId="2696"/>
        <pc:sldMkLst>
          <pc:docMk/>
          <pc:sldMk cId="3221147236" sldId="277"/>
        </pc:sldMkLst>
      </pc:sldChg>
      <pc:sldChg chg="modSp add mod">
        <pc:chgData name="Sian Foley" userId="d0b4f489ee9bcbef" providerId="LiveId" clId="{D4D61861-CF4F-E348-91BB-F9A23ACFF7E1}" dt="2023-01-18T15:09:13.209" v="2729" actId="20577"/>
        <pc:sldMkLst>
          <pc:docMk/>
          <pc:sldMk cId="1003402015" sldId="278"/>
        </pc:sldMkLst>
        <pc:spChg chg="mod">
          <ac:chgData name="Sian Foley" userId="d0b4f489ee9bcbef" providerId="LiveId" clId="{D4D61861-CF4F-E348-91BB-F9A23ACFF7E1}" dt="2023-01-18T15:09:13.209" v="2729" actId="20577"/>
          <ac:spMkLst>
            <pc:docMk/>
            <pc:sldMk cId="1003402015" sldId="278"/>
            <ac:spMk id="5" creationId="{6D1D494F-8AFA-D239-B2D1-D76206D965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69F3F-6180-8740-919C-EB3E14E58A5E}"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DBE8D-504D-F848-A7E9-3E2C7D2CB751}" type="slidenum">
              <a:rPr lang="en-US" smtClean="0"/>
              <a:t>‹#›</a:t>
            </a:fld>
            <a:endParaRPr lang="en-US"/>
          </a:p>
        </p:txBody>
      </p:sp>
    </p:spTree>
    <p:extLst>
      <p:ext uri="{BB962C8B-B14F-4D97-AF65-F5344CB8AC3E}">
        <p14:creationId xmlns:p14="http://schemas.microsoft.com/office/powerpoint/2010/main" val="1013316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AE8BF-493A-833E-4712-7898CE14DCD7}"/>
              </a:ext>
            </a:extLst>
          </p:cNvPr>
          <p:cNvPicPr>
            <a:picLocks noChangeAspect="1"/>
          </p:cNvPicPr>
          <p:nvPr userDrawn="1"/>
        </p:nvPicPr>
        <p:blipFill>
          <a:blip r:embed="rId2"/>
          <a:src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DE8600D5-34B5-A7BB-4714-5C83A8E95089}"/>
              </a:ext>
            </a:extLst>
          </p:cNvPr>
          <p:cNvSpPr>
            <a:spLocks noGrp="1"/>
          </p:cNvSpPr>
          <p:nvPr>
            <p:ph type="ftr" sz="quarter" idx="10"/>
          </p:nvPr>
        </p:nvSpPr>
        <p:spPr/>
        <p:txBody>
          <a:bodyPr/>
          <a:lstStyle/>
          <a:p>
            <a:pPr algn="r"/>
            <a:r>
              <a:rPr lang="en-US"/>
              <a:t>Title of Presentation </a:t>
            </a:r>
            <a:endParaRPr lang="en-US" dirty="0"/>
          </a:p>
        </p:txBody>
      </p:sp>
      <p:sp>
        <p:nvSpPr>
          <p:cNvPr id="6" name="Content Placeholder 2">
            <a:extLst>
              <a:ext uri="{FF2B5EF4-FFF2-40B4-BE49-F238E27FC236}">
                <a16:creationId xmlns:a16="http://schemas.microsoft.com/office/drawing/2014/main" id="{F7767FDC-86B1-2628-335C-6546A03CB04E}"/>
              </a:ext>
            </a:extLst>
          </p:cNvPr>
          <p:cNvSpPr>
            <a:spLocks noGrp="1"/>
          </p:cNvSpPr>
          <p:nvPr>
            <p:ph idx="1" hasCustomPrompt="1"/>
          </p:nvPr>
        </p:nvSpPr>
        <p:spPr>
          <a:xfrm>
            <a:off x="8599714" y="3331029"/>
            <a:ext cx="2405743" cy="2035629"/>
          </a:xfrm>
          <a:prstGeom prst="rect">
            <a:avLst/>
          </a:prstGeom>
        </p:spPr>
        <p:txBody>
          <a:bodyPr/>
          <a:lstStyle>
            <a:lvl1pPr marL="0" indent="0" algn="ctr">
              <a:buNone/>
              <a:defRPr sz="1600">
                <a:solidFill>
                  <a:schemeClr val="bg1"/>
                </a:solidFill>
              </a:defRPr>
            </a:lvl1pPr>
            <a:lvl2pPr marL="457200" indent="0">
              <a:buNone/>
              <a:defRPr/>
            </a:lvl2pPr>
          </a:lstStyle>
          <a:p>
            <a:pPr lvl="0"/>
            <a:r>
              <a:rPr lang="en-GB" dirty="0"/>
              <a:t>Text</a:t>
            </a:r>
          </a:p>
        </p:txBody>
      </p:sp>
      <p:sp>
        <p:nvSpPr>
          <p:cNvPr id="7" name="Title 1">
            <a:extLst>
              <a:ext uri="{FF2B5EF4-FFF2-40B4-BE49-F238E27FC236}">
                <a16:creationId xmlns:a16="http://schemas.microsoft.com/office/drawing/2014/main" id="{A76A2A5F-358B-10DA-41EC-C48610C7CFFF}"/>
              </a:ext>
            </a:extLst>
          </p:cNvPr>
          <p:cNvSpPr>
            <a:spLocks noGrp="1"/>
          </p:cNvSpPr>
          <p:nvPr>
            <p:ph type="title"/>
          </p:nvPr>
        </p:nvSpPr>
        <p:spPr>
          <a:xfrm>
            <a:off x="1464128" y="2804319"/>
            <a:ext cx="5671458" cy="1053419"/>
          </a:xfrm>
          <a:prstGeom prst="rect">
            <a:avLst/>
          </a:prstGeom>
        </p:spPr>
        <p:txBody>
          <a:bodyPr/>
          <a:lstStyle>
            <a:lvl1pPr>
              <a:defRPr sz="3600"/>
            </a:lvl1pPr>
          </a:lstStyle>
          <a:p>
            <a:r>
              <a:rPr lang="en-GB" dirty="0"/>
              <a:t>Click to edit Master title style</a:t>
            </a:r>
            <a:endParaRPr lang="en-US" dirty="0"/>
          </a:p>
        </p:txBody>
      </p:sp>
    </p:spTree>
    <p:extLst>
      <p:ext uri="{BB962C8B-B14F-4D97-AF65-F5344CB8AC3E}">
        <p14:creationId xmlns:p14="http://schemas.microsoft.com/office/powerpoint/2010/main" val="198929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9DC93A-9AAC-9472-1E2E-42BDD131C04D}"/>
              </a:ext>
            </a:extLst>
          </p:cNvPr>
          <p:cNvPicPr>
            <a:picLocks noChangeAspect="1"/>
          </p:cNvPicPr>
          <p:nvPr userDrawn="1"/>
        </p:nvPicPr>
        <p:blipFill>
          <a:blip r:embed="rId2"/>
          <a:srcRect/>
          <a:stretch/>
        </p:blipFill>
        <p:spPr>
          <a:xfrm>
            <a:off x="0" y="0"/>
            <a:ext cx="12192000" cy="6858000"/>
          </a:xfrm>
          <a:prstGeom prst="rect">
            <a:avLst/>
          </a:prstGeom>
        </p:spPr>
      </p:pic>
      <p:sp>
        <p:nvSpPr>
          <p:cNvPr id="11" name="Picture Placeholder 2">
            <a:extLst>
              <a:ext uri="{FF2B5EF4-FFF2-40B4-BE49-F238E27FC236}">
                <a16:creationId xmlns:a16="http://schemas.microsoft.com/office/drawing/2014/main" id="{728E64D5-6D76-48F9-E2AD-E23C77931AB0}"/>
              </a:ext>
            </a:extLst>
          </p:cNvPr>
          <p:cNvSpPr>
            <a:spLocks noGrp="1"/>
          </p:cNvSpPr>
          <p:nvPr>
            <p:ph type="pic" sz="quarter" idx="13"/>
          </p:nvPr>
        </p:nvSpPr>
        <p:spPr>
          <a:xfrm>
            <a:off x="6551584" y="-898598"/>
            <a:ext cx="8154452" cy="8154452"/>
          </a:xfrm>
          <a:prstGeom prst="ellipse">
            <a:avLst/>
          </a:prstGeom>
          <a:solidFill>
            <a:schemeClr val="accent1">
              <a:lumMod val="20000"/>
              <a:lumOff val="80000"/>
            </a:schemeClr>
          </a:solidFill>
        </p:spPr>
        <p:txBody>
          <a:bodyPr/>
          <a:lstStyle/>
          <a:p>
            <a:pPr lvl="0"/>
            <a:endParaRPr lang="en-US" noProof="0"/>
          </a:p>
        </p:txBody>
      </p:sp>
      <p:sp>
        <p:nvSpPr>
          <p:cNvPr id="3" name="Footer Placeholder 2">
            <a:extLst>
              <a:ext uri="{FF2B5EF4-FFF2-40B4-BE49-F238E27FC236}">
                <a16:creationId xmlns:a16="http://schemas.microsoft.com/office/drawing/2014/main" id="{A63FCBB7-B0DB-8B98-3B73-4856BDBB5197}"/>
              </a:ext>
            </a:extLst>
          </p:cNvPr>
          <p:cNvSpPr>
            <a:spLocks noGrp="1"/>
          </p:cNvSpPr>
          <p:nvPr>
            <p:ph type="ftr" sz="quarter" idx="10"/>
          </p:nvPr>
        </p:nvSpPr>
        <p:spPr/>
        <p:txBody>
          <a:bodyPr/>
          <a:lstStyle>
            <a:lvl1pPr>
              <a:defRPr b="0" i="0">
                <a:latin typeface="Gotham Rounded Book" pitchFamily="2" charset="0"/>
              </a:defRPr>
            </a:lvl1pPr>
          </a:lstStyle>
          <a:p>
            <a:pPr algn="r"/>
            <a:r>
              <a:rPr lang="en-US" dirty="0"/>
              <a:t>Title of Presentation </a:t>
            </a:r>
          </a:p>
        </p:txBody>
      </p:sp>
      <p:sp>
        <p:nvSpPr>
          <p:cNvPr id="7" name="Title 1">
            <a:extLst>
              <a:ext uri="{FF2B5EF4-FFF2-40B4-BE49-F238E27FC236}">
                <a16:creationId xmlns:a16="http://schemas.microsoft.com/office/drawing/2014/main" id="{2A6E6901-BB1E-41E5-6EBF-38D3A465A613}"/>
              </a:ext>
            </a:extLst>
          </p:cNvPr>
          <p:cNvSpPr>
            <a:spLocks noGrp="1"/>
          </p:cNvSpPr>
          <p:nvPr>
            <p:ph type="title"/>
          </p:nvPr>
        </p:nvSpPr>
        <p:spPr>
          <a:xfrm>
            <a:off x="838200" y="681036"/>
            <a:ext cx="4810246" cy="990601"/>
          </a:xfrm>
          <a:prstGeom prst="rect">
            <a:avLst/>
          </a:prstGeom>
        </p:spPr>
        <p:txBody>
          <a:bodyPr/>
          <a:lstStyle>
            <a:lvl1pPr algn="l">
              <a:defRPr b="1" i="0">
                <a:solidFill>
                  <a:schemeClr val="tx1"/>
                </a:solidFill>
                <a:latin typeface="Gotham Rounded Bold" pitchFamily="2" charset="77"/>
              </a:defRPr>
            </a:lvl1pPr>
          </a:lstStyle>
          <a:p>
            <a:r>
              <a:rPr lang="en-GB" dirty="0"/>
              <a:t>Click to edit Master title style</a:t>
            </a:r>
            <a:endParaRPr lang="en-US" dirty="0"/>
          </a:p>
        </p:txBody>
      </p:sp>
      <p:sp>
        <p:nvSpPr>
          <p:cNvPr id="15" name="Oval 14">
            <a:extLst>
              <a:ext uri="{FF2B5EF4-FFF2-40B4-BE49-F238E27FC236}">
                <a16:creationId xmlns:a16="http://schemas.microsoft.com/office/drawing/2014/main" id="{866966D1-2E52-A8DB-C970-67DB7FDACE3E}"/>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a:extLst>
              <a:ext uri="{FF2B5EF4-FFF2-40B4-BE49-F238E27FC236}">
                <a16:creationId xmlns:a16="http://schemas.microsoft.com/office/drawing/2014/main" id="{560C50C2-C81A-9F5B-2493-16C8C53A6157}"/>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8" name="Oval 17">
            <a:extLst>
              <a:ext uri="{FF2B5EF4-FFF2-40B4-BE49-F238E27FC236}">
                <a16:creationId xmlns:a16="http://schemas.microsoft.com/office/drawing/2014/main" id="{AD36F490-4166-1F6A-FC20-4D1D5CA6D8FF}"/>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405215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AA697-1F9E-4DC7-C701-B0DF83C958CB}"/>
              </a:ext>
            </a:extLst>
          </p:cNvPr>
          <p:cNvPicPr>
            <a:picLocks noChangeAspect="1"/>
          </p:cNvPicPr>
          <p:nvPr userDrawn="1"/>
        </p:nvPicPr>
        <p:blipFill>
          <a:blip r:embed="rId2"/>
          <a:src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980B5408-03FF-D3AC-EE30-7F07E8B37DAF}"/>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2" name="Title 1">
            <a:extLst>
              <a:ext uri="{FF2B5EF4-FFF2-40B4-BE49-F238E27FC236}">
                <a16:creationId xmlns:a16="http://schemas.microsoft.com/office/drawing/2014/main" id="{5B1F115E-1FCC-3F56-A4C9-5FE0CAE24C6E}"/>
              </a:ext>
            </a:extLst>
          </p:cNvPr>
          <p:cNvSpPr>
            <a:spLocks noGrp="1"/>
          </p:cNvSpPr>
          <p:nvPr>
            <p:ph type="title"/>
          </p:nvPr>
        </p:nvSpPr>
        <p:spPr>
          <a:xfrm>
            <a:off x="838200" y="681036"/>
            <a:ext cx="4810246" cy="990601"/>
          </a:xfrm>
          <a:prstGeom prst="rect">
            <a:avLst/>
          </a:prstGeom>
        </p:spPr>
        <p:txBody>
          <a:bodyPr/>
          <a:lstStyle>
            <a:lvl1pPr algn="l">
              <a:defRPr b="1" i="0">
                <a:latin typeface="Gotham Rounded Bold" pitchFamily="2" charset="77"/>
              </a:defRPr>
            </a:lvl1pPr>
          </a:lstStyle>
          <a:p>
            <a:r>
              <a:rPr lang="en-GB" dirty="0"/>
              <a:t>Click to edit Master title style</a:t>
            </a:r>
            <a:endParaRPr lang="en-US" dirty="0"/>
          </a:p>
        </p:txBody>
      </p:sp>
      <p:sp>
        <p:nvSpPr>
          <p:cNvPr id="8" name="Picture Placeholder 2">
            <a:extLst>
              <a:ext uri="{FF2B5EF4-FFF2-40B4-BE49-F238E27FC236}">
                <a16:creationId xmlns:a16="http://schemas.microsoft.com/office/drawing/2014/main" id="{2F42543D-7C35-CCAE-665C-7F3E95301A97}"/>
              </a:ext>
            </a:extLst>
          </p:cNvPr>
          <p:cNvSpPr>
            <a:spLocks noGrp="1"/>
          </p:cNvSpPr>
          <p:nvPr>
            <p:ph type="pic" sz="quarter" idx="10"/>
          </p:nvPr>
        </p:nvSpPr>
        <p:spPr>
          <a:xfrm>
            <a:off x="4832383" y="996949"/>
            <a:ext cx="4656992" cy="4656992"/>
          </a:xfrm>
          <a:prstGeom prst="ellipse">
            <a:avLst/>
          </a:prstGeom>
          <a:solidFill>
            <a:schemeClr val="accent1">
              <a:lumMod val="20000"/>
              <a:lumOff val="80000"/>
            </a:schemeClr>
          </a:solidFill>
        </p:spPr>
        <p:txBody>
          <a:bodyPr/>
          <a:lstStyle/>
          <a:p>
            <a:pPr lvl="0"/>
            <a:endParaRPr lang="en-US" noProof="0"/>
          </a:p>
        </p:txBody>
      </p:sp>
      <p:sp>
        <p:nvSpPr>
          <p:cNvPr id="9" name="Picture Placeholder 2">
            <a:extLst>
              <a:ext uri="{FF2B5EF4-FFF2-40B4-BE49-F238E27FC236}">
                <a16:creationId xmlns:a16="http://schemas.microsoft.com/office/drawing/2014/main" id="{93037F85-C05A-3CAC-15B5-BB982E1824C6}"/>
              </a:ext>
            </a:extLst>
          </p:cNvPr>
          <p:cNvSpPr>
            <a:spLocks noGrp="1"/>
          </p:cNvSpPr>
          <p:nvPr>
            <p:ph type="pic" sz="quarter" idx="12"/>
          </p:nvPr>
        </p:nvSpPr>
        <p:spPr>
          <a:xfrm>
            <a:off x="9238292" y="3895460"/>
            <a:ext cx="2575779" cy="2575779"/>
          </a:xfrm>
          <a:prstGeom prst="ellipse">
            <a:avLst/>
          </a:prstGeom>
          <a:solidFill>
            <a:schemeClr val="accent1">
              <a:lumMod val="20000"/>
              <a:lumOff val="80000"/>
            </a:schemeClr>
          </a:solidFill>
        </p:spPr>
        <p:txBody>
          <a:bodyPr/>
          <a:lstStyle/>
          <a:p>
            <a:pPr lvl="0"/>
            <a:endParaRPr lang="en-US" noProof="0"/>
          </a:p>
        </p:txBody>
      </p:sp>
      <p:sp>
        <p:nvSpPr>
          <p:cNvPr id="10" name="Content Placeholder 2">
            <a:extLst>
              <a:ext uri="{FF2B5EF4-FFF2-40B4-BE49-F238E27FC236}">
                <a16:creationId xmlns:a16="http://schemas.microsoft.com/office/drawing/2014/main" id="{09A05A9E-A80C-6C75-37FF-212BA2CAD684}"/>
              </a:ext>
            </a:extLst>
          </p:cNvPr>
          <p:cNvSpPr>
            <a:spLocks noGrp="1"/>
          </p:cNvSpPr>
          <p:nvPr>
            <p:ph idx="1" hasCustomPrompt="1"/>
          </p:nvPr>
        </p:nvSpPr>
        <p:spPr>
          <a:xfrm>
            <a:off x="838200" y="2104571"/>
            <a:ext cx="3833813" cy="4072392"/>
          </a:xfrm>
          <a:prstGeom prst="rect">
            <a:avLst/>
          </a:prstGeom>
        </p:spPr>
        <p:txBody>
          <a:bodyPr/>
          <a:lstStyle>
            <a:lvl1pPr marL="0" indent="0">
              <a:buNone/>
              <a:defRPr sz="1600"/>
            </a:lvl1pPr>
            <a:lvl2pPr marL="457200" indent="0">
              <a:buNone/>
              <a:defRPr/>
            </a:lvl2pPr>
          </a:lstStyle>
          <a:p>
            <a:pPr lvl="0"/>
            <a:r>
              <a:rPr lang="en-GB" dirty="0"/>
              <a:t>Text</a:t>
            </a:r>
          </a:p>
        </p:txBody>
      </p:sp>
      <p:sp>
        <p:nvSpPr>
          <p:cNvPr id="14" name="Oval 13">
            <a:extLst>
              <a:ext uri="{FF2B5EF4-FFF2-40B4-BE49-F238E27FC236}">
                <a16:creationId xmlns:a16="http://schemas.microsoft.com/office/drawing/2014/main" id="{2A55E004-2491-DBF7-2387-B5AEC578A77E}"/>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5" name="Oval 14">
            <a:extLst>
              <a:ext uri="{FF2B5EF4-FFF2-40B4-BE49-F238E27FC236}">
                <a16:creationId xmlns:a16="http://schemas.microsoft.com/office/drawing/2014/main" id="{8D93D56E-CE1A-A5F5-288D-467437620181}"/>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7" name="Oval 16">
            <a:extLst>
              <a:ext uri="{FF2B5EF4-FFF2-40B4-BE49-F238E27FC236}">
                <a16:creationId xmlns:a16="http://schemas.microsoft.com/office/drawing/2014/main" id="{227A83B8-C7AB-67E1-CA9C-42876ABB444A}"/>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47564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083DC3-98AD-3390-4BD5-36D837CD3C69}"/>
              </a:ext>
            </a:extLst>
          </p:cNvPr>
          <p:cNvPicPr>
            <a:picLocks noChangeAspect="1"/>
          </p:cNvPicPr>
          <p:nvPr userDrawn="1"/>
        </p:nvPicPr>
        <p:blipFill>
          <a:blip r:embed="rId2"/>
          <a:src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53790D10-FBA9-ADAF-845D-4D8DEB8C1A56}"/>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10" name="Title 1">
            <a:extLst>
              <a:ext uri="{FF2B5EF4-FFF2-40B4-BE49-F238E27FC236}">
                <a16:creationId xmlns:a16="http://schemas.microsoft.com/office/drawing/2014/main" id="{92B1600E-7985-290C-1C66-5E6EB4D686D0}"/>
              </a:ext>
            </a:extLst>
          </p:cNvPr>
          <p:cNvSpPr>
            <a:spLocks noGrp="1"/>
          </p:cNvSpPr>
          <p:nvPr>
            <p:ph type="title"/>
          </p:nvPr>
        </p:nvSpPr>
        <p:spPr>
          <a:xfrm>
            <a:off x="2351314" y="708213"/>
            <a:ext cx="7489372" cy="454932"/>
          </a:xfrm>
          <a:prstGeom prst="rect">
            <a:avLst/>
          </a:prstGeom>
        </p:spPr>
        <p:txBody>
          <a:bodyPr anchor="b"/>
          <a:lstStyle>
            <a:lvl1pPr>
              <a:defRPr sz="2400" b="1" i="0">
                <a:latin typeface="Gotham Rounded Bold" pitchFamily="2" charset="77"/>
              </a:defRPr>
            </a:lvl1pPr>
          </a:lstStyle>
          <a:p>
            <a:r>
              <a:rPr lang="en-GB" dirty="0"/>
              <a:t>Click to edit Master title style</a:t>
            </a:r>
            <a:endParaRPr lang="en-US" dirty="0"/>
          </a:p>
        </p:txBody>
      </p:sp>
      <p:sp>
        <p:nvSpPr>
          <p:cNvPr id="11" name="Text Placeholder 2">
            <a:extLst>
              <a:ext uri="{FF2B5EF4-FFF2-40B4-BE49-F238E27FC236}">
                <a16:creationId xmlns:a16="http://schemas.microsoft.com/office/drawing/2014/main" id="{A87C900D-4497-D32E-54EF-CDA9DC719EEF}"/>
              </a:ext>
            </a:extLst>
          </p:cNvPr>
          <p:cNvSpPr>
            <a:spLocks noGrp="1"/>
          </p:cNvSpPr>
          <p:nvPr>
            <p:ph type="body" idx="1"/>
          </p:nvPr>
        </p:nvSpPr>
        <p:spPr>
          <a:xfrm>
            <a:off x="1270000" y="1603949"/>
            <a:ext cx="9652000" cy="1304144"/>
          </a:xfrm>
          <a:prstGeom prst="rect">
            <a:avLst/>
          </a:prstGeom>
        </p:spPr>
        <p:txBody>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Oval 11">
            <a:extLst>
              <a:ext uri="{FF2B5EF4-FFF2-40B4-BE49-F238E27FC236}">
                <a16:creationId xmlns:a16="http://schemas.microsoft.com/office/drawing/2014/main" id="{3B201F3B-05AA-6C2E-5547-F209AC30DD2E}"/>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3" name="Oval 12">
            <a:extLst>
              <a:ext uri="{FF2B5EF4-FFF2-40B4-BE49-F238E27FC236}">
                <a16:creationId xmlns:a16="http://schemas.microsoft.com/office/drawing/2014/main" id="{48DDB99C-56A6-6B2D-9563-495CDA6A0020}"/>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5" name="Oval 14">
            <a:extLst>
              <a:ext uri="{FF2B5EF4-FFF2-40B4-BE49-F238E27FC236}">
                <a16:creationId xmlns:a16="http://schemas.microsoft.com/office/drawing/2014/main" id="{8AAAE4FC-16B8-D1AF-DD7C-7CBFBB6C99EB}"/>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2246862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BC5C0F-1188-47A2-A857-019C9F65C15F}"/>
              </a:ext>
            </a:extLst>
          </p:cNvPr>
          <p:cNvPicPr>
            <a:picLocks noChangeAspect="1"/>
          </p:cNvPicPr>
          <p:nvPr userDrawn="1"/>
        </p:nvPicPr>
        <p:blipFill>
          <a:blip r:embed="rId2"/>
          <a:src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B19922BC-0237-38A5-2DAB-3F7EF15C8E13}"/>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8" name="Picture Placeholder 2">
            <a:extLst>
              <a:ext uri="{FF2B5EF4-FFF2-40B4-BE49-F238E27FC236}">
                <a16:creationId xmlns:a16="http://schemas.microsoft.com/office/drawing/2014/main" id="{3A3CE5FE-E330-3611-5391-84DD7B322C72}"/>
              </a:ext>
            </a:extLst>
          </p:cNvPr>
          <p:cNvSpPr>
            <a:spLocks noGrp="1"/>
          </p:cNvSpPr>
          <p:nvPr>
            <p:ph type="pic" sz="quarter" idx="10"/>
          </p:nvPr>
        </p:nvSpPr>
        <p:spPr>
          <a:xfrm>
            <a:off x="6658253" y="946858"/>
            <a:ext cx="4913229" cy="4913229"/>
          </a:xfrm>
          <a:prstGeom prst="ellipse">
            <a:avLst/>
          </a:prstGeom>
          <a:solidFill>
            <a:schemeClr val="accent1">
              <a:lumMod val="20000"/>
              <a:lumOff val="80000"/>
            </a:schemeClr>
          </a:solidFill>
        </p:spPr>
        <p:txBody>
          <a:bodyPr/>
          <a:lstStyle/>
          <a:p>
            <a:pPr lvl="0"/>
            <a:endParaRPr lang="en-US" noProof="0"/>
          </a:p>
        </p:txBody>
      </p:sp>
      <p:sp>
        <p:nvSpPr>
          <p:cNvPr id="9" name="Picture Placeholder 2">
            <a:extLst>
              <a:ext uri="{FF2B5EF4-FFF2-40B4-BE49-F238E27FC236}">
                <a16:creationId xmlns:a16="http://schemas.microsoft.com/office/drawing/2014/main" id="{94B0B41A-AC1E-8B4C-E488-670F1C0BEE25}"/>
              </a:ext>
            </a:extLst>
          </p:cNvPr>
          <p:cNvSpPr>
            <a:spLocks noGrp="1"/>
          </p:cNvSpPr>
          <p:nvPr>
            <p:ph type="pic" sz="quarter" idx="12"/>
          </p:nvPr>
        </p:nvSpPr>
        <p:spPr>
          <a:xfrm>
            <a:off x="3823509" y="483514"/>
            <a:ext cx="2435248" cy="2435248"/>
          </a:xfrm>
          <a:prstGeom prst="ellipse">
            <a:avLst/>
          </a:prstGeom>
          <a:solidFill>
            <a:schemeClr val="accent1">
              <a:lumMod val="20000"/>
              <a:lumOff val="80000"/>
            </a:schemeClr>
          </a:solidFill>
        </p:spPr>
        <p:txBody>
          <a:bodyPr/>
          <a:lstStyle/>
          <a:p>
            <a:pPr lvl="0"/>
            <a:endParaRPr lang="en-US" noProof="0" dirty="0"/>
          </a:p>
        </p:txBody>
      </p:sp>
      <p:sp>
        <p:nvSpPr>
          <p:cNvPr id="11" name="Title 1">
            <a:extLst>
              <a:ext uri="{FF2B5EF4-FFF2-40B4-BE49-F238E27FC236}">
                <a16:creationId xmlns:a16="http://schemas.microsoft.com/office/drawing/2014/main" id="{8E64E2B0-BCB9-D855-2878-EA5D4BB874E7}"/>
              </a:ext>
            </a:extLst>
          </p:cNvPr>
          <p:cNvSpPr>
            <a:spLocks noGrp="1"/>
          </p:cNvSpPr>
          <p:nvPr>
            <p:ph type="title"/>
          </p:nvPr>
        </p:nvSpPr>
        <p:spPr>
          <a:xfrm>
            <a:off x="838200" y="681037"/>
            <a:ext cx="2759439" cy="886506"/>
          </a:xfrm>
          <a:prstGeom prst="rect">
            <a:avLst/>
          </a:prstGeom>
        </p:spPr>
        <p:txBody>
          <a:bodyPr/>
          <a:lstStyle>
            <a:lvl1pPr algn="l">
              <a:defRPr b="1" i="0">
                <a:latin typeface="Gotham Rounded Bold" pitchFamily="2" charset="77"/>
              </a:defRPr>
            </a:lvl1pPr>
          </a:lstStyle>
          <a:p>
            <a:r>
              <a:rPr lang="en-GB" dirty="0"/>
              <a:t>Click to edit Master title style</a:t>
            </a:r>
            <a:endParaRPr lang="en-US" dirty="0"/>
          </a:p>
        </p:txBody>
      </p:sp>
      <p:sp>
        <p:nvSpPr>
          <p:cNvPr id="12" name="Content Placeholder 2">
            <a:extLst>
              <a:ext uri="{FF2B5EF4-FFF2-40B4-BE49-F238E27FC236}">
                <a16:creationId xmlns:a16="http://schemas.microsoft.com/office/drawing/2014/main" id="{FD367761-4583-9BF5-753C-99AAA4C73385}"/>
              </a:ext>
            </a:extLst>
          </p:cNvPr>
          <p:cNvSpPr>
            <a:spLocks noGrp="1"/>
          </p:cNvSpPr>
          <p:nvPr>
            <p:ph sz="half" idx="1" hasCustomPrompt="1"/>
          </p:nvPr>
        </p:nvSpPr>
        <p:spPr>
          <a:xfrm>
            <a:off x="838200" y="1825625"/>
            <a:ext cx="3574143" cy="4351338"/>
          </a:xfrm>
          <a:prstGeom prst="rect">
            <a:avLst/>
          </a:prstGeom>
        </p:spPr>
        <p:txBody>
          <a:bodyPr/>
          <a:lstStyle>
            <a:lvl1pPr marL="0" indent="0">
              <a:buNone/>
              <a:defRPr sz="1600"/>
            </a:lvl1pPr>
          </a:lstStyle>
          <a:p>
            <a:pPr lvl="0"/>
            <a:r>
              <a:rPr lang="en-GB" dirty="0"/>
              <a:t>Text</a:t>
            </a:r>
          </a:p>
        </p:txBody>
      </p:sp>
      <p:sp>
        <p:nvSpPr>
          <p:cNvPr id="16" name="Oval 15">
            <a:extLst>
              <a:ext uri="{FF2B5EF4-FFF2-40B4-BE49-F238E27FC236}">
                <a16:creationId xmlns:a16="http://schemas.microsoft.com/office/drawing/2014/main" id="{716C8B1C-5643-9D1B-4AF4-0571EC9EC004}"/>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7" name="Oval 16">
            <a:extLst>
              <a:ext uri="{FF2B5EF4-FFF2-40B4-BE49-F238E27FC236}">
                <a16:creationId xmlns:a16="http://schemas.microsoft.com/office/drawing/2014/main" id="{14D4898E-BA9D-66F2-4CF8-419B148B5B56}"/>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9" name="Oval 18">
            <a:extLst>
              <a:ext uri="{FF2B5EF4-FFF2-40B4-BE49-F238E27FC236}">
                <a16:creationId xmlns:a16="http://schemas.microsoft.com/office/drawing/2014/main" id="{BF9788E3-066E-9435-B128-D213EDF45A5E}"/>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3758837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F319BA-DF46-6590-F599-56F7995EA3F2}"/>
              </a:ext>
            </a:extLst>
          </p:cNvPr>
          <p:cNvPicPr>
            <a:picLocks noChangeAspect="1"/>
          </p:cNvPicPr>
          <p:nvPr userDrawn="1"/>
        </p:nvPicPr>
        <p:blipFill>
          <a:blip r:embed="rId2"/>
          <a:srcRect/>
          <a:stretch/>
        </p:blipFill>
        <p:spPr>
          <a:xfrm>
            <a:off x="-65197" y="-70553"/>
            <a:ext cx="7313488" cy="4113837"/>
          </a:xfrm>
          <a:prstGeom prst="rect">
            <a:avLst/>
          </a:prstGeom>
        </p:spPr>
      </p:pic>
      <p:sp>
        <p:nvSpPr>
          <p:cNvPr id="6" name="Footer Placeholder 5">
            <a:extLst>
              <a:ext uri="{FF2B5EF4-FFF2-40B4-BE49-F238E27FC236}">
                <a16:creationId xmlns:a16="http://schemas.microsoft.com/office/drawing/2014/main" id="{22A2375A-B47F-DD58-8135-9B7E2518B89E}"/>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12" name="Picture Placeholder 2">
            <a:extLst>
              <a:ext uri="{FF2B5EF4-FFF2-40B4-BE49-F238E27FC236}">
                <a16:creationId xmlns:a16="http://schemas.microsoft.com/office/drawing/2014/main" id="{54B7F498-FB58-CC44-0B97-16A89809B26A}"/>
              </a:ext>
            </a:extLst>
          </p:cNvPr>
          <p:cNvSpPr>
            <a:spLocks noGrp="1"/>
          </p:cNvSpPr>
          <p:nvPr>
            <p:ph type="pic" sz="quarter" idx="10"/>
          </p:nvPr>
        </p:nvSpPr>
        <p:spPr>
          <a:xfrm>
            <a:off x="-1187219" y="2895197"/>
            <a:ext cx="4656992" cy="4656992"/>
          </a:xfrm>
          <a:prstGeom prst="ellipse">
            <a:avLst/>
          </a:prstGeom>
          <a:solidFill>
            <a:schemeClr val="accent1">
              <a:lumMod val="20000"/>
              <a:lumOff val="80000"/>
            </a:schemeClr>
          </a:solidFill>
        </p:spPr>
        <p:txBody>
          <a:bodyPr/>
          <a:lstStyle/>
          <a:p>
            <a:pPr lvl="0"/>
            <a:endParaRPr lang="en-US" noProof="0"/>
          </a:p>
        </p:txBody>
      </p:sp>
      <p:sp>
        <p:nvSpPr>
          <p:cNvPr id="13" name="Picture Placeholder 2">
            <a:extLst>
              <a:ext uri="{FF2B5EF4-FFF2-40B4-BE49-F238E27FC236}">
                <a16:creationId xmlns:a16="http://schemas.microsoft.com/office/drawing/2014/main" id="{E9DDD588-23EC-7145-25EF-40EDC40B6B98}"/>
              </a:ext>
            </a:extLst>
          </p:cNvPr>
          <p:cNvSpPr>
            <a:spLocks noGrp="1"/>
          </p:cNvSpPr>
          <p:nvPr>
            <p:ph type="pic" sz="quarter" idx="12"/>
          </p:nvPr>
        </p:nvSpPr>
        <p:spPr>
          <a:xfrm>
            <a:off x="2771323" y="5081286"/>
            <a:ext cx="3102015" cy="3102015"/>
          </a:xfrm>
          <a:prstGeom prst="ellipse">
            <a:avLst/>
          </a:prstGeom>
          <a:solidFill>
            <a:schemeClr val="accent1">
              <a:lumMod val="20000"/>
              <a:lumOff val="80000"/>
            </a:schemeClr>
          </a:solidFill>
        </p:spPr>
        <p:txBody>
          <a:bodyPr/>
          <a:lstStyle/>
          <a:p>
            <a:pPr lvl="0"/>
            <a:endParaRPr lang="en-US" noProof="0"/>
          </a:p>
        </p:txBody>
      </p:sp>
      <p:sp>
        <p:nvSpPr>
          <p:cNvPr id="14" name="Picture Placeholder 2">
            <a:extLst>
              <a:ext uri="{FF2B5EF4-FFF2-40B4-BE49-F238E27FC236}">
                <a16:creationId xmlns:a16="http://schemas.microsoft.com/office/drawing/2014/main" id="{1078CAAA-8F8A-3C31-06FF-AD13B9E0897C}"/>
              </a:ext>
            </a:extLst>
          </p:cNvPr>
          <p:cNvSpPr>
            <a:spLocks noGrp="1"/>
          </p:cNvSpPr>
          <p:nvPr>
            <p:ph type="pic" sz="quarter" idx="13"/>
          </p:nvPr>
        </p:nvSpPr>
        <p:spPr>
          <a:xfrm>
            <a:off x="3242374" y="2430684"/>
            <a:ext cx="2470903" cy="2470903"/>
          </a:xfrm>
          <a:prstGeom prst="ellipse">
            <a:avLst/>
          </a:prstGeom>
          <a:solidFill>
            <a:schemeClr val="accent1">
              <a:lumMod val="20000"/>
              <a:lumOff val="80000"/>
            </a:schemeClr>
          </a:solidFill>
        </p:spPr>
        <p:txBody>
          <a:bodyPr/>
          <a:lstStyle/>
          <a:p>
            <a:pPr lvl="0"/>
            <a:endParaRPr lang="en-US" noProof="0"/>
          </a:p>
        </p:txBody>
      </p:sp>
      <p:sp>
        <p:nvSpPr>
          <p:cNvPr id="16" name="Title 1">
            <a:extLst>
              <a:ext uri="{FF2B5EF4-FFF2-40B4-BE49-F238E27FC236}">
                <a16:creationId xmlns:a16="http://schemas.microsoft.com/office/drawing/2014/main" id="{8E6A634C-6FAD-5E40-7E33-83CE44AE2659}"/>
              </a:ext>
            </a:extLst>
          </p:cNvPr>
          <p:cNvSpPr>
            <a:spLocks noGrp="1"/>
          </p:cNvSpPr>
          <p:nvPr>
            <p:ph type="title"/>
          </p:nvPr>
        </p:nvSpPr>
        <p:spPr>
          <a:xfrm>
            <a:off x="6676570" y="365125"/>
            <a:ext cx="4678817" cy="868589"/>
          </a:xfrm>
          <a:prstGeom prst="rect">
            <a:avLst/>
          </a:prstGeom>
        </p:spPr>
        <p:txBody>
          <a:bodyPr/>
          <a:lstStyle>
            <a:lvl1pPr algn="l">
              <a:defRPr b="1" i="0">
                <a:latin typeface="Gotham Rounded Bold" pitchFamily="2" charset="77"/>
              </a:defRPr>
            </a:lvl1pPr>
          </a:lstStyle>
          <a:p>
            <a:r>
              <a:rPr lang="en-GB" dirty="0"/>
              <a:t>Click to edit Master title style</a:t>
            </a:r>
            <a:endParaRPr lang="en-US" dirty="0"/>
          </a:p>
        </p:txBody>
      </p:sp>
      <p:sp>
        <p:nvSpPr>
          <p:cNvPr id="17" name="Content Placeholder 3">
            <a:extLst>
              <a:ext uri="{FF2B5EF4-FFF2-40B4-BE49-F238E27FC236}">
                <a16:creationId xmlns:a16="http://schemas.microsoft.com/office/drawing/2014/main" id="{88E32B47-931E-AF98-670C-6DBCC728ADCE}"/>
              </a:ext>
            </a:extLst>
          </p:cNvPr>
          <p:cNvSpPr>
            <a:spLocks noGrp="1"/>
          </p:cNvSpPr>
          <p:nvPr>
            <p:ph sz="half" idx="2" hasCustomPrompt="1"/>
          </p:nvPr>
        </p:nvSpPr>
        <p:spPr>
          <a:xfrm>
            <a:off x="6676570" y="1586706"/>
            <a:ext cx="4678817" cy="4362681"/>
          </a:xfrm>
          <a:prstGeom prst="rect">
            <a:avLst/>
          </a:prstGeom>
        </p:spPr>
        <p:txBody>
          <a:bodyPr/>
          <a:lstStyle>
            <a:lvl1pPr marL="0" indent="0" algn="l">
              <a:buNone/>
              <a:defRPr sz="1600"/>
            </a:lvl1pPr>
            <a:lvl2pPr marL="457200" indent="0" algn="l">
              <a:buNone/>
              <a:defRPr/>
            </a:lvl2pPr>
            <a:lvl3pPr marL="914400" indent="0" algn="r">
              <a:buNone/>
              <a:defRPr/>
            </a:lvl3pPr>
            <a:lvl4pPr marL="1371600" indent="0" algn="r">
              <a:buNone/>
              <a:defRPr/>
            </a:lvl4pPr>
            <a:lvl5pPr marL="1828800" indent="0" algn="r">
              <a:buNone/>
              <a:defRPr/>
            </a:lvl5pPr>
          </a:lstStyle>
          <a:p>
            <a:pPr lvl="0"/>
            <a:r>
              <a:rPr lang="en-GB" dirty="0"/>
              <a:t>Text</a:t>
            </a:r>
          </a:p>
        </p:txBody>
      </p:sp>
    </p:spTree>
    <p:extLst>
      <p:ext uri="{BB962C8B-B14F-4D97-AF65-F5344CB8AC3E}">
        <p14:creationId xmlns:p14="http://schemas.microsoft.com/office/powerpoint/2010/main" val="2460039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01B00F-0270-59A5-CE11-5173EB366473}"/>
              </a:ext>
            </a:extLst>
          </p:cNvPr>
          <p:cNvSpPr/>
          <p:nvPr userDrawn="1"/>
        </p:nvSpPr>
        <p:spPr>
          <a:xfrm>
            <a:off x="4972232" y="-38894"/>
            <a:ext cx="7399100" cy="7024255"/>
          </a:xfrm>
          <a:prstGeom prst="rect">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3E15489-3C22-8E67-BA8E-DA041090B584}"/>
              </a:ext>
            </a:extLst>
          </p:cNvPr>
          <p:cNvSpPr>
            <a:spLocks noGrp="1"/>
          </p:cNvSpPr>
          <p:nvPr>
            <p:ph type="ftr" sz="quarter" idx="11"/>
          </p:nvPr>
        </p:nvSpPr>
        <p:spPr/>
        <p:txBody>
          <a:bodyPr/>
          <a:lstStyle>
            <a:lvl1pPr algn="r">
              <a:defRPr/>
            </a:lvl1pPr>
          </a:lstStyle>
          <a:p>
            <a:endParaRPr lang="en-US" dirty="0"/>
          </a:p>
        </p:txBody>
      </p:sp>
      <p:pic>
        <p:nvPicPr>
          <p:cNvPr id="11" name="Picture 10">
            <a:extLst>
              <a:ext uri="{FF2B5EF4-FFF2-40B4-BE49-F238E27FC236}">
                <a16:creationId xmlns:a16="http://schemas.microsoft.com/office/drawing/2014/main" id="{06953F09-1BA0-F554-6715-34ABC1B14F7F}"/>
              </a:ext>
            </a:extLst>
          </p:cNvPr>
          <p:cNvPicPr>
            <a:picLocks noChangeAspect="1"/>
          </p:cNvPicPr>
          <p:nvPr userDrawn="1"/>
        </p:nvPicPr>
        <p:blipFill>
          <a:blip r:embed="rId2"/>
          <a:srcRect/>
          <a:stretch/>
        </p:blipFill>
        <p:spPr>
          <a:xfrm>
            <a:off x="-65197" y="-70553"/>
            <a:ext cx="7313488" cy="4113837"/>
          </a:xfrm>
          <a:prstGeom prst="rect">
            <a:avLst/>
          </a:prstGeom>
        </p:spPr>
      </p:pic>
      <p:pic>
        <p:nvPicPr>
          <p:cNvPr id="12" name="Picture 11">
            <a:extLst>
              <a:ext uri="{FF2B5EF4-FFF2-40B4-BE49-F238E27FC236}">
                <a16:creationId xmlns:a16="http://schemas.microsoft.com/office/drawing/2014/main" id="{28477105-C982-DE89-D720-C0D152A98629}"/>
              </a:ext>
            </a:extLst>
          </p:cNvPr>
          <p:cNvPicPr>
            <a:picLocks noChangeAspect="1"/>
          </p:cNvPicPr>
          <p:nvPr userDrawn="1"/>
        </p:nvPicPr>
        <p:blipFill>
          <a:blip r:embed="rId2"/>
          <a:srcRect/>
          <a:stretch/>
        </p:blipFill>
        <p:spPr>
          <a:xfrm rot="16200000">
            <a:off x="-1750633" y="1288953"/>
            <a:ext cx="7313488" cy="4113837"/>
          </a:xfrm>
          <a:prstGeom prst="rect">
            <a:avLst/>
          </a:prstGeom>
        </p:spPr>
      </p:pic>
      <p:sp>
        <p:nvSpPr>
          <p:cNvPr id="13" name="Title 1">
            <a:extLst>
              <a:ext uri="{FF2B5EF4-FFF2-40B4-BE49-F238E27FC236}">
                <a16:creationId xmlns:a16="http://schemas.microsoft.com/office/drawing/2014/main" id="{46DD60B4-1D47-2E52-306E-3F5E1F5B3943}"/>
              </a:ext>
            </a:extLst>
          </p:cNvPr>
          <p:cNvSpPr>
            <a:spLocks noGrp="1"/>
          </p:cNvSpPr>
          <p:nvPr>
            <p:ph type="title"/>
          </p:nvPr>
        </p:nvSpPr>
        <p:spPr>
          <a:xfrm>
            <a:off x="6676570" y="365125"/>
            <a:ext cx="4678817" cy="868589"/>
          </a:xfrm>
          <a:prstGeom prst="rect">
            <a:avLst/>
          </a:prstGeom>
        </p:spPr>
        <p:txBody>
          <a:bodyPr/>
          <a:lstStyle>
            <a:lvl1pPr algn="l">
              <a:defRPr b="1" i="0">
                <a:solidFill>
                  <a:schemeClr val="tx1"/>
                </a:solidFill>
                <a:latin typeface="Gotham Rounded Bold" pitchFamily="2" charset="77"/>
              </a:defRPr>
            </a:lvl1pPr>
          </a:lstStyle>
          <a:p>
            <a:r>
              <a:rPr lang="en-GB" dirty="0"/>
              <a:t>Click to edit Master title style</a:t>
            </a:r>
            <a:endParaRPr lang="en-US" dirty="0"/>
          </a:p>
        </p:txBody>
      </p:sp>
      <p:sp>
        <p:nvSpPr>
          <p:cNvPr id="14" name="Content Placeholder 3">
            <a:extLst>
              <a:ext uri="{FF2B5EF4-FFF2-40B4-BE49-F238E27FC236}">
                <a16:creationId xmlns:a16="http://schemas.microsoft.com/office/drawing/2014/main" id="{CFF1B5E0-4019-E85C-BD57-8B194874B09C}"/>
              </a:ext>
            </a:extLst>
          </p:cNvPr>
          <p:cNvSpPr>
            <a:spLocks noGrp="1"/>
          </p:cNvSpPr>
          <p:nvPr>
            <p:ph sz="half" idx="2" hasCustomPrompt="1"/>
          </p:nvPr>
        </p:nvSpPr>
        <p:spPr>
          <a:xfrm>
            <a:off x="6676570" y="1586706"/>
            <a:ext cx="4678817" cy="4362681"/>
          </a:xfrm>
          <a:prstGeom prst="rect">
            <a:avLst/>
          </a:prstGeom>
        </p:spPr>
        <p:txBody>
          <a:bodyPr/>
          <a:lstStyle>
            <a:lvl1pPr marL="0" indent="0" algn="l">
              <a:buNone/>
              <a:defRPr sz="1600">
                <a:solidFill>
                  <a:schemeClr val="tx1"/>
                </a:solidFill>
              </a:defRPr>
            </a:lvl1pPr>
            <a:lvl2pPr marL="457200" indent="0" algn="l">
              <a:buNone/>
              <a:defRPr/>
            </a:lvl2pPr>
            <a:lvl3pPr marL="914400" indent="0" algn="r">
              <a:buNone/>
              <a:defRPr/>
            </a:lvl3pPr>
            <a:lvl4pPr marL="1371600" indent="0" algn="r">
              <a:buNone/>
              <a:defRPr/>
            </a:lvl4pPr>
            <a:lvl5pPr marL="1828800" indent="0" algn="r">
              <a:buNone/>
              <a:defRPr/>
            </a:lvl5pPr>
          </a:lstStyle>
          <a:p>
            <a:pPr lvl="0"/>
            <a:r>
              <a:rPr lang="en-GB" dirty="0"/>
              <a:t>Text</a:t>
            </a:r>
          </a:p>
        </p:txBody>
      </p:sp>
      <p:sp>
        <p:nvSpPr>
          <p:cNvPr id="15" name="Oval 14">
            <a:extLst>
              <a:ext uri="{FF2B5EF4-FFF2-40B4-BE49-F238E27FC236}">
                <a16:creationId xmlns:a16="http://schemas.microsoft.com/office/drawing/2014/main" id="{0979FB36-55FB-E28C-656E-DE5FF37FCF40}"/>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a:extLst>
              <a:ext uri="{FF2B5EF4-FFF2-40B4-BE49-F238E27FC236}">
                <a16:creationId xmlns:a16="http://schemas.microsoft.com/office/drawing/2014/main" id="{B8AAD01B-74E7-6DE5-263A-1EFD4AD55559}"/>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8" name="Oval 17">
            <a:extLst>
              <a:ext uri="{FF2B5EF4-FFF2-40B4-BE49-F238E27FC236}">
                <a16:creationId xmlns:a16="http://schemas.microsoft.com/office/drawing/2014/main" id="{CD8144D4-4059-4E42-BF27-09B3DC5BACA9}"/>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102127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074DAB-3753-2C04-5CC1-A7C570A6FF4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E51A24-C353-32C4-7B78-E091D1B1D7F9}"/>
              </a:ext>
            </a:extLst>
          </p:cNvPr>
          <p:cNvSpPr>
            <a:spLocks noGrp="1"/>
          </p:cNvSpPr>
          <p:nvPr>
            <p:ph type="title"/>
          </p:nvPr>
        </p:nvSpPr>
        <p:spPr>
          <a:xfrm>
            <a:off x="3078074" y="2512749"/>
            <a:ext cx="5671458" cy="1627866"/>
          </a:xfrm>
          <a:prstGeom prst="rect">
            <a:avLst/>
          </a:prstGeom>
        </p:spPr>
        <p:txBody>
          <a:bodyPr/>
          <a:lstStyle>
            <a:lvl1pPr>
              <a:defRPr sz="3600"/>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03C48630-0CCA-0647-FFB9-010244910047}"/>
              </a:ext>
            </a:extLst>
          </p:cNvPr>
          <p:cNvSpPr>
            <a:spLocks noGrp="1"/>
          </p:cNvSpPr>
          <p:nvPr>
            <p:ph type="ftr" sz="quarter" idx="10"/>
          </p:nvPr>
        </p:nvSpPr>
        <p:spPr/>
        <p:txBody>
          <a:bodyPr/>
          <a:lstStyle/>
          <a:p>
            <a:pPr algn="r"/>
            <a:r>
              <a:rPr lang="en-US"/>
              <a:t>Title of Presentation </a:t>
            </a:r>
            <a:endParaRPr lang="en-US" dirty="0"/>
          </a:p>
        </p:txBody>
      </p:sp>
      <p:pic>
        <p:nvPicPr>
          <p:cNvPr id="4" name="Picture 3">
            <a:extLst>
              <a:ext uri="{FF2B5EF4-FFF2-40B4-BE49-F238E27FC236}">
                <a16:creationId xmlns:a16="http://schemas.microsoft.com/office/drawing/2014/main" id="{3537A555-5588-8636-A324-B779F7049DED}"/>
              </a:ext>
            </a:extLst>
          </p:cNvPr>
          <p:cNvPicPr>
            <a:picLocks noChangeAspect="1"/>
          </p:cNvPicPr>
          <p:nvPr userDrawn="1"/>
        </p:nvPicPr>
        <p:blipFill>
          <a:blip r:embed="rId3"/>
          <a:srcRect/>
          <a:stretch/>
        </p:blipFill>
        <p:spPr>
          <a:xfrm>
            <a:off x="337719" y="308781"/>
            <a:ext cx="2157004" cy="1107651"/>
          </a:xfrm>
          <a:prstGeom prst="rect">
            <a:avLst/>
          </a:prstGeom>
        </p:spPr>
      </p:pic>
      <p:sp>
        <p:nvSpPr>
          <p:cNvPr id="7" name="Oval 6">
            <a:extLst>
              <a:ext uri="{FF2B5EF4-FFF2-40B4-BE49-F238E27FC236}">
                <a16:creationId xmlns:a16="http://schemas.microsoft.com/office/drawing/2014/main" id="{8D496B1E-7724-166B-9E91-B17D63D9D797}"/>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Oval 7">
            <a:extLst>
              <a:ext uri="{FF2B5EF4-FFF2-40B4-BE49-F238E27FC236}">
                <a16:creationId xmlns:a16="http://schemas.microsoft.com/office/drawing/2014/main" id="{B8B75E24-B620-597C-A552-324E0CD77D50}"/>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Oval 8">
            <a:extLst>
              <a:ext uri="{FF2B5EF4-FFF2-40B4-BE49-F238E27FC236}">
                <a16:creationId xmlns:a16="http://schemas.microsoft.com/office/drawing/2014/main" id="{66015C4B-9E82-5F56-10F5-E76CBEB65B6E}"/>
              </a:ext>
            </a:extLst>
          </p:cNvPr>
          <p:cNvSpPr/>
          <p:nvPr userDrawn="1"/>
        </p:nvSpPr>
        <p:spPr>
          <a:xfrm>
            <a:off x="11779900" y="6475445"/>
            <a:ext cx="107302" cy="107302"/>
          </a:xfrm>
          <a:prstGeom prst="ellipse">
            <a:avLst/>
          </a:prstGeom>
          <a:solidFill>
            <a:srgbClr val="B78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313723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D35104-231D-815B-C226-64340AACB4B9}"/>
              </a:ext>
            </a:extLst>
          </p:cNvPr>
          <p:cNvSpPr>
            <a:spLocks noGrp="1"/>
          </p:cNvSpPr>
          <p:nvPr>
            <p:ph type="pic" sz="quarter" idx="11"/>
          </p:nvPr>
        </p:nvSpPr>
        <p:spPr>
          <a:xfrm>
            <a:off x="-152400" y="-109538"/>
            <a:ext cx="12474575" cy="7097713"/>
          </a:xfrm>
          <a:prstGeom prst="rect">
            <a:avLst/>
          </a:prstGeom>
          <a:solidFill>
            <a:schemeClr val="accent5">
              <a:lumMod val="40000"/>
              <a:lumOff val="60000"/>
            </a:schemeClr>
          </a:solidFill>
        </p:spPr>
        <p:txBody>
          <a:bodyPr/>
          <a:lstStyle/>
          <a:p>
            <a:endParaRPr lang="en-US"/>
          </a:p>
        </p:txBody>
      </p:sp>
      <p:sp>
        <p:nvSpPr>
          <p:cNvPr id="3" name="Footer Placeholder 2">
            <a:extLst>
              <a:ext uri="{FF2B5EF4-FFF2-40B4-BE49-F238E27FC236}">
                <a16:creationId xmlns:a16="http://schemas.microsoft.com/office/drawing/2014/main" id="{81D60E4E-1CF5-AF70-9782-ECFEBDAB7911}"/>
              </a:ext>
            </a:extLst>
          </p:cNvPr>
          <p:cNvSpPr>
            <a:spLocks noGrp="1"/>
          </p:cNvSpPr>
          <p:nvPr>
            <p:ph type="ftr" sz="quarter" idx="10"/>
          </p:nvPr>
        </p:nvSpPr>
        <p:spPr/>
        <p:txBody>
          <a:bodyPr/>
          <a:lstStyle/>
          <a:p>
            <a:pPr algn="r"/>
            <a:r>
              <a:rPr lang="en-US"/>
              <a:t>Title of Presentation </a:t>
            </a:r>
            <a:endParaRPr lang="en-US" dirty="0"/>
          </a:p>
        </p:txBody>
      </p:sp>
      <p:sp>
        <p:nvSpPr>
          <p:cNvPr id="11" name="Title 1">
            <a:extLst>
              <a:ext uri="{FF2B5EF4-FFF2-40B4-BE49-F238E27FC236}">
                <a16:creationId xmlns:a16="http://schemas.microsoft.com/office/drawing/2014/main" id="{6DDB0296-A17F-774E-986E-D59155F02628}"/>
              </a:ext>
            </a:extLst>
          </p:cNvPr>
          <p:cNvSpPr>
            <a:spLocks noGrp="1"/>
          </p:cNvSpPr>
          <p:nvPr>
            <p:ph type="title"/>
          </p:nvPr>
        </p:nvSpPr>
        <p:spPr>
          <a:xfrm>
            <a:off x="413429" y="2625385"/>
            <a:ext cx="5671458" cy="1627866"/>
          </a:xfrm>
          <a:prstGeom prst="rect">
            <a:avLst/>
          </a:prstGeom>
        </p:spPr>
        <p:txBody>
          <a:bodyPr/>
          <a:lstStyle>
            <a:lvl1pPr algn="l">
              <a:defRPr sz="3600">
                <a:solidFill>
                  <a:schemeClr val="bg1"/>
                </a:solidFill>
              </a:defRPr>
            </a:lvl1pPr>
          </a:lstStyle>
          <a:p>
            <a:r>
              <a:rPr lang="en-GB" dirty="0"/>
              <a:t>Click to edit Master title style</a:t>
            </a:r>
            <a:endParaRPr lang="en-US" dirty="0"/>
          </a:p>
        </p:txBody>
      </p:sp>
      <p:sp>
        <p:nvSpPr>
          <p:cNvPr id="6" name="Oval 5">
            <a:extLst>
              <a:ext uri="{FF2B5EF4-FFF2-40B4-BE49-F238E27FC236}">
                <a16:creationId xmlns:a16="http://schemas.microsoft.com/office/drawing/2014/main" id="{42E3A64A-6170-5CF7-7166-C15673F35BC9}"/>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7" name="Oval 6">
            <a:extLst>
              <a:ext uri="{FF2B5EF4-FFF2-40B4-BE49-F238E27FC236}">
                <a16:creationId xmlns:a16="http://schemas.microsoft.com/office/drawing/2014/main" id="{3DF2346E-1AF5-A9F8-F22E-E383B618AC3D}"/>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a:extLst>
              <a:ext uri="{FF2B5EF4-FFF2-40B4-BE49-F238E27FC236}">
                <a16:creationId xmlns:a16="http://schemas.microsoft.com/office/drawing/2014/main" id="{7F74D075-ACAC-0CEB-74EF-6F6B022B3ACB}"/>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260418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1A07-4ED8-901F-C7F6-3562DAEFE122}"/>
              </a:ext>
            </a:extLst>
          </p:cNvPr>
          <p:cNvSpPr>
            <a:spLocks noGrp="1"/>
          </p:cNvSpPr>
          <p:nvPr>
            <p:ph type="title"/>
          </p:nvPr>
        </p:nvSpPr>
        <p:spPr>
          <a:xfrm>
            <a:off x="838200" y="365125"/>
            <a:ext cx="10515600" cy="365125"/>
          </a:xfrm>
          <a:prstGeom prst="rect">
            <a:avLst/>
          </a:prstGeo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3FB9B7F9-2F97-DB1B-56B7-9867945D204E}"/>
              </a:ext>
            </a:extLst>
          </p:cNvPr>
          <p:cNvSpPr>
            <a:spLocks noGrp="1"/>
          </p:cNvSpPr>
          <p:nvPr>
            <p:ph type="ftr" sz="quarter" idx="10"/>
          </p:nvPr>
        </p:nvSpPr>
        <p:spPr/>
        <p:txBody>
          <a:bodyPr/>
          <a:lstStyle/>
          <a:p>
            <a:pPr algn="r"/>
            <a:r>
              <a:rPr lang="en-US"/>
              <a:t>Title of Presentation </a:t>
            </a:r>
            <a:endParaRPr lang="en-US" dirty="0"/>
          </a:p>
        </p:txBody>
      </p:sp>
      <p:sp>
        <p:nvSpPr>
          <p:cNvPr id="4" name="Subtitle 2">
            <a:extLst>
              <a:ext uri="{FF2B5EF4-FFF2-40B4-BE49-F238E27FC236}">
                <a16:creationId xmlns:a16="http://schemas.microsoft.com/office/drawing/2014/main" id="{1F0B4746-F98C-9799-27C6-180724B1648D}"/>
              </a:ext>
            </a:extLst>
          </p:cNvPr>
          <p:cNvSpPr>
            <a:spLocks noGrp="1"/>
          </p:cNvSpPr>
          <p:nvPr>
            <p:ph type="subTitle" idx="1" hasCustomPrompt="1"/>
          </p:nvPr>
        </p:nvSpPr>
        <p:spPr>
          <a:xfrm>
            <a:off x="1524000" y="1545115"/>
            <a:ext cx="9144000" cy="4260773"/>
          </a:xfrm>
          <a:prstGeom prst="rect">
            <a:avLst/>
          </a:prstGeo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Text</a:t>
            </a:r>
          </a:p>
        </p:txBody>
      </p:sp>
    </p:spTree>
    <p:extLst>
      <p:ext uri="{BB962C8B-B14F-4D97-AF65-F5344CB8AC3E}">
        <p14:creationId xmlns:p14="http://schemas.microsoft.com/office/powerpoint/2010/main" val="43442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Layou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936045-D4C3-D1F9-5DCC-B6E0EEB5B21C}"/>
              </a:ext>
            </a:extLst>
          </p:cNvPr>
          <p:cNvSpPr/>
          <p:nvPr userDrawn="1"/>
        </p:nvSpPr>
        <p:spPr>
          <a:xfrm>
            <a:off x="-65634" y="1052111"/>
            <a:ext cx="12427027" cy="5805889"/>
          </a:xfrm>
          <a:prstGeom prst="rect">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AF477-0221-4DDB-8342-0BEB51EB6C8B}"/>
              </a:ext>
            </a:extLst>
          </p:cNvPr>
          <p:cNvSpPr>
            <a:spLocks noGrp="1"/>
          </p:cNvSpPr>
          <p:nvPr>
            <p:ph type="ctrTitle"/>
          </p:nvPr>
        </p:nvSpPr>
        <p:spPr>
          <a:xfrm>
            <a:off x="1524000" y="380203"/>
            <a:ext cx="9144000" cy="392190"/>
          </a:xfrm>
          <a:prstGeom prst="rect">
            <a:avLst/>
          </a:prstGeom>
        </p:spPr>
        <p:txBody>
          <a:bodyPr anchor="b"/>
          <a:lstStyle>
            <a:lvl1pPr algn="ctr">
              <a:defRPr sz="2000" b="1" i="0">
                <a:latin typeface="Gotham Rounded 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0C9938E-53BA-C89E-825E-9F5652BBAE55}"/>
              </a:ext>
            </a:extLst>
          </p:cNvPr>
          <p:cNvSpPr>
            <a:spLocks noGrp="1"/>
          </p:cNvSpPr>
          <p:nvPr>
            <p:ph type="subTitle" idx="1" hasCustomPrompt="1"/>
          </p:nvPr>
        </p:nvSpPr>
        <p:spPr>
          <a:xfrm>
            <a:off x="1524000" y="1545115"/>
            <a:ext cx="9144000" cy="4260773"/>
          </a:xfrm>
          <a:prstGeom prst="rect">
            <a:avLst/>
          </a:prstGeo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Text</a:t>
            </a:r>
          </a:p>
        </p:txBody>
      </p:sp>
      <p:sp>
        <p:nvSpPr>
          <p:cNvPr id="5" name="Footer Placeholder 4">
            <a:extLst>
              <a:ext uri="{FF2B5EF4-FFF2-40B4-BE49-F238E27FC236}">
                <a16:creationId xmlns:a16="http://schemas.microsoft.com/office/drawing/2014/main" id="{1F4F4427-B3E6-C2AF-04F3-6A9E71731C04}"/>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10" name="Oval 9">
            <a:extLst>
              <a:ext uri="{FF2B5EF4-FFF2-40B4-BE49-F238E27FC236}">
                <a16:creationId xmlns:a16="http://schemas.microsoft.com/office/drawing/2014/main" id="{387647E8-3E39-8CAB-4653-690B58A8C0EB}"/>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1" name="Oval 10">
            <a:extLst>
              <a:ext uri="{FF2B5EF4-FFF2-40B4-BE49-F238E27FC236}">
                <a16:creationId xmlns:a16="http://schemas.microsoft.com/office/drawing/2014/main" id="{0E2B5285-2D78-6725-03A5-5DF109C8213F}"/>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2" name="Oval 11">
            <a:extLst>
              <a:ext uri="{FF2B5EF4-FFF2-40B4-BE49-F238E27FC236}">
                <a16:creationId xmlns:a16="http://schemas.microsoft.com/office/drawing/2014/main" id="{6D918614-EF77-38CB-3D35-9D334324238E}"/>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321133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Layout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115311-D686-B4E9-9338-9DF57DCFDE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ECB2A8-B8B5-DC15-E621-4AD7776D25D0}"/>
              </a:ext>
            </a:extLst>
          </p:cNvPr>
          <p:cNvSpPr>
            <a:spLocks noGrp="1"/>
          </p:cNvSpPr>
          <p:nvPr>
            <p:ph type="title"/>
          </p:nvPr>
        </p:nvSpPr>
        <p:spPr>
          <a:xfrm>
            <a:off x="838200" y="681036"/>
            <a:ext cx="4452257" cy="999517"/>
          </a:xfrm>
          <a:prstGeom prst="rect">
            <a:avLst/>
          </a:prstGeom>
        </p:spPr>
        <p:txBody>
          <a:bodyPr/>
          <a:lstStyle>
            <a:lvl1pPr algn="l">
              <a:defRPr b="1" i="0">
                <a:latin typeface="Gotham Rounded Bold"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2441971-3BC7-65F8-1FE0-A72F01EB9160}"/>
              </a:ext>
            </a:extLst>
          </p:cNvPr>
          <p:cNvSpPr>
            <a:spLocks noGrp="1"/>
          </p:cNvSpPr>
          <p:nvPr>
            <p:ph idx="1" hasCustomPrompt="1"/>
          </p:nvPr>
        </p:nvSpPr>
        <p:spPr>
          <a:xfrm>
            <a:off x="838200" y="2104571"/>
            <a:ext cx="4778829" cy="4072392"/>
          </a:xfrm>
          <a:prstGeom prst="rect">
            <a:avLst/>
          </a:prstGeom>
        </p:spPr>
        <p:txBody>
          <a:bodyPr/>
          <a:lstStyle>
            <a:lvl1pPr marL="0" indent="0">
              <a:buNone/>
              <a:defRPr sz="1600"/>
            </a:lvl1pPr>
            <a:lvl2pPr marL="457200" indent="0">
              <a:buNone/>
              <a:defRPr/>
            </a:lvl2pPr>
          </a:lstStyle>
          <a:p>
            <a:pPr lvl="0"/>
            <a:r>
              <a:rPr lang="en-GB" dirty="0"/>
              <a:t>Text</a:t>
            </a:r>
          </a:p>
        </p:txBody>
      </p:sp>
      <p:sp>
        <p:nvSpPr>
          <p:cNvPr id="5" name="Footer Placeholder 4">
            <a:extLst>
              <a:ext uri="{FF2B5EF4-FFF2-40B4-BE49-F238E27FC236}">
                <a16:creationId xmlns:a16="http://schemas.microsoft.com/office/drawing/2014/main" id="{ECA26272-9910-7824-8748-57DE927E1F7A}"/>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11" name="Oval 10">
            <a:extLst>
              <a:ext uri="{FF2B5EF4-FFF2-40B4-BE49-F238E27FC236}">
                <a16:creationId xmlns:a16="http://schemas.microsoft.com/office/drawing/2014/main" id="{D2B7FD05-B195-5F1B-519A-2FBF41F02B4B}"/>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2" name="Oval 11">
            <a:extLst>
              <a:ext uri="{FF2B5EF4-FFF2-40B4-BE49-F238E27FC236}">
                <a16:creationId xmlns:a16="http://schemas.microsoft.com/office/drawing/2014/main" id="{5C3ACF37-2B17-7442-2515-88CE13F7595D}"/>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4" name="Oval 13">
            <a:extLst>
              <a:ext uri="{FF2B5EF4-FFF2-40B4-BE49-F238E27FC236}">
                <a16:creationId xmlns:a16="http://schemas.microsoft.com/office/drawing/2014/main" id="{18F391CC-7581-CAE4-A23E-0510874F12C5}"/>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230300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Layou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341B57-5F6B-8B6A-2A2A-00E42464972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1D01C-2D77-A360-8608-388B23E15AAA}"/>
              </a:ext>
            </a:extLst>
          </p:cNvPr>
          <p:cNvSpPr>
            <a:spLocks noGrp="1"/>
          </p:cNvSpPr>
          <p:nvPr>
            <p:ph type="title"/>
          </p:nvPr>
        </p:nvSpPr>
        <p:spPr>
          <a:xfrm>
            <a:off x="2351314" y="708213"/>
            <a:ext cx="7489372" cy="454932"/>
          </a:xfrm>
          <a:prstGeom prst="rect">
            <a:avLst/>
          </a:prstGeom>
        </p:spPr>
        <p:txBody>
          <a:bodyPr anchor="b"/>
          <a:lstStyle>
            <a:lvl1pPr>
              <a:defRPr sz="2400" b="1" i="0">
                <a:latin typeface="Gotham Rounded Bold"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D9A1359-F340-08E3-171D-02039FEECFE5}"/>
              </a:ext>
            </a:extLst>
          </p:cNvPr>
          <p:cNvSpPr>
            <a:spLocks noGrp="1"/>
          </p:cNvSpPr>
          <p:nvPr>
            <p:ph type="body" idx="1"/>
          </p:nvPr>
        </p:nvSpPr>
        <p:spPr>
          <a:xfrm>
            <a:off x="1270000" y="2102887"/>
            <a:ext cx="9652000" cy="2860999"/>
          </a:xfrm>
          <a:prstGeom prst="rect">
            <a:avLst/>
          </a:prstGeom>
        </p:spPr>
        <p:txBody>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Footer Placeholder 4">
            <a:extLst>
              <a:ext uri="{FF2B5EF4-FFF2-40B4-BE49-F238E27FC236}">
                <a16:creationId xmlns:a16="http://schemas.microsoft.com/office/drawing/2014/main" id="{5E55D683-DF1E-5F81-CEEB-5E15F37734A3}"/>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12" name="Oval 11">
            <a:extLst>
              <a:ext uri="{FF2B5EF4-FFF2-40B4-BE49-F238E27FC236}">
                <a16:creationId xmlns:a16="http://schemas.microsoft.com/office/drawing/2014/main" id="{F4D88B9D-9CFF-FED3-E6F2-058B6D49D67E}"/>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3" name="Oval 12">
            <a:extLst>
              <a:ext uri="{FF2B5EF4-FFF2-40B4-BE49-F238E27FC236}">
                <a16:creationId xmlns:a16="http://schemas.microsoft.com/office/drawing/2014/main" id="{686D9746-09D8-B660-53DB-DB6A3051B292}"/>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a:extLst>
              <a:ext uri="{FF2B5EF4-FFF2-40B4-BE49-F238E27FC236}">
                <a16:creationId xmlns:a16="http://schemas.microsoft.com/office/drawing/2014/main" id="{F8208190-D3DA-3E1C-3E52-A80A6F319046}"/>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4247298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BFA883-5165-C5F8-D339-9EC1A0075FD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EE8B10-CC0C-2563-6D08-077B9C7B5B56}"/>
              </a:ext>
            </a:extLst>
          </p:cNvPr>
          <p:cNvSpPr>
            <a:spLocks noGrp="1"/>
          </p:cNvSpPr>
          <p:nvPr>
            <p:ph type="title"/>
          </p:nvPr>
        </p:nvSpPr>
        <p:spPr>
          <a:xfrm>
            <a:off x="838200" y="681037"/>
            <a:ext cx="5664200" cy="886506"/>
          </a:xfrm>
          <a:prstGeom prst="rect">
            <a:avLst/>
          </a:prstGeom>
        </p:spPr>
        <p:txBody>
          <a:bodyPr/>
          <a:lstStyle>
            <a:lvl1pPr algn="l">
              <a:defRPr b="1" i="0">
                <a:solidFill>
                  <a:schemeClr val="tx1"/>
                </a:solidFill>
                <a:latin typeface="Gotham Rounded Bold"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689EDE3-343E-01F5-3480-F41740B14FFE}"/>
              </a:ext>
            </a:extLst>
          </p:cNvPr>
          <p:cNvSpPr>
            <a:spLocks noGrp="1"/>
          </p:cNvSpPr>
          <p:nvPr>
            <p:ph sz="half" idx="1" hasCustomPrompt="1"/>
          </p:nvPr>
        </p:nvSpPr>
        <p:spPr>
          <a:xfrm>
            <a:off x="838200" y="1825625"/>
            <a:ext cx="3574143" cy="4351338"/>
          </a:xfrm>
          <a:prstGeom prst="rect">
            <a:avLst/>
          </a:prstGeom>
        </p:spPr>
        <p:txBody>
          <a:bodyPr/>
          <a:lstStyle>
            <a:lvl1pPr>
              <a:defRPr sz="1600">
                <a:solidFill>
                  <a:schemeClr val="tx1"/>
                </a:solidFill>
              </a:defRPr>
            </a:lvl1pPr>
          </a:lstStyle>
          <a:p>
            <a:pPr lvl="0"/>
            <a:r>
              <a:rPr lang="en-GB" dirty="0"/>
              <a:t>Text</a:t>
            </a:r>
          </a:p>
        </p:txBody>
      </p:sp>
      <p:sp>
        <p:nvSpPr>
          <p:cNvPr id="6" name="Footer Placeholder 5">
            <a:extLst>
              <a:ext uri="{FF2B5EF4-FFF2-40B4-BE49-F238E27FC236}">
                <a16:creationId xmlns:a16="http://schemas.microsoft.com/office/drawing/2014/main" id="{77FE251B-830A-02FF-DEE7-480207F7A26A}"/>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13" name="Oval 12">
            <a:extLst>
              <a:ext uri="{FF2B5EF4-FFF2-40B4-BE49-F238E27FC236}">
                <a16:creationId xmlns:a16="http://schemas.microsoft.com/office/drawing/2014/main" id="{921FC1D1-D9A4-A892-F863-78422D4BBBED}"/>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4" name="Oval 13">
            <a:extLst>
              <a:ext uri="{FF2B5EF4-FFF2-40B4-BE49-F238E27FC236}">
                <a16:creationId xmlns:a16="http://schemas.microsoft.com/office/drawing/2014/main" id="{3696FC53-155E-88B0-96AF-065ED9C09C98}"/>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a:extLst>
              <a:ext uri="{FF2B5EF4-FFF2-40B4-BE49-F238E27FC236}">
                <a16:creationId xmlns:a16="http://schemas.microsoft.com/office/drawing/2014/main" id="{54024D78-64F1-DFA6-7655-E521E98CCEFE}"/>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25920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CEB879-9477-BB8B-2046-2207D618D710}"/>
              </a:ext>
            </a:extLst>
          </p:cNvPr>
          <p:cNvSpPr/>
          <p:nvPr userDrawn="1"/>
        </p:nvSpPr>
        <p:spPr>
          <a:xfrm>
            <a:off x="-402336" y="-329184"/>
            <a:ext cx="4791456" cy="7717536"/>
          </a:xfrm>
          <a:prstGeom prst="rect">
            <a:avLst/>
          </a:prstGeom>
          <a:solidFill>
            <a:srgbClr val="B78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F82F5BB-3D0A-9E23-1B81-9F467A69736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506C09-B20B-288E-F0F1-4FC9DDE1FB07}"/>
              </a:ext>
            </a:extLst>
          </p:cNvPr>
          <p:cNvSpPr>
            <a:spLocks noGrp="1"/>
          </p:cNvSpPr>
          <p:nvPr>
            <p:ph type="title"/>
          </p:nvPr>
        </p:nvSpPr>
        <p:spPr>
          <a:xfrm>
            <a:off x="6676570" y="365125"/>
            <a:ext cx="4678817" cy="868589"/>
          </a:xfrm>
          <a:prstGeom prst="rect">
            <a:avLst/>
          </a:prstGeom>
        </p:spPr>
        <p:txBody>
          <a:bodyPr/>
          <a:lstStyle>
            <a:lvl1pPr algn="l">
              <a:defRPr b="1" i="0">
                <a:solidFill>
                  <a:schemeClr val="tx1"/>
                </a:solidFill>
                <a:latin typeface="Gotham Rounded Bold" pitchFamily="2" charset="77"/>
              </a:defRPr>
            </a:lvl1pPr>
          </a:lstStyle>
          <a:p>
            <a:r>
              <a:rPr lang="en-GB" dirty="0"/>
              <a:t>Click to edit Master title style</a:t>
            </a:r>
            <a:endParaRPr lang="en-US" dirty="0"/>
          </a:p>
        </p:txBody>
      </p:sp>
      <p:sp>
        <p:nvSpPr>
          <p:cNvPr id="8" name="Footer Placeholder 7">
            <a:extLst>
              <a:ext uri="{FF2B5EF4-FFF2-40B4-BE49-F238E27FC236}">
                <a16:creationId xmlns:a16="http://schemas.microsoft.com/office/drawing/2014/main" id="{69603EE9-D446-5233-E171-2F92A8653C21}"/>
              </a:ext>
            </a:extLst>
          </p:cNvPr>
          <p:cNvSpPr>
            <a:spLocks noGrp="1"/>
          </p:cNvSpPr>
          <p:nvPr>
            <p:ph type="ftr" sz="quarter" idx="11"/>
          </p:nvPr>
        </p:nvSpPr>
        <p:spPr/>
        <p:txBody>
          <a:bodyPr/>
          <a:lstStyle>
            <a:lvl1pPr algn="r">
              <a:defRPr b="0" i="0">
                <a:latin typeface="Gotham Rounded Book" pitchFamily="2" charset="0"/>
              </a:defRPr>
            </a:lvl1pPr>
          </a:lstStyle>
          <a:p>
            <a:endParaRPr lang="en-US" dirty="0"/>
          </a:p>
        </p:txBody>
      </p:sp>
      <p:sp>
        <p:nvSpPr>
          <p:cNvPr id="17" name="Picture Placeholder 2">
            <a:extLst>
              <a:ext uri="{FF2B5EF4-FFF2-40B4-BE49-F238E27FC236}">
                <a16:creationId xmlns:a16="http://schemas.microsoft.com/office/drawing/2014/main" id="{B4EEBF8B-FEEE-BE58-F784-70916958F31C}"/>
              </a:ext>
            </a:extLst>
          </p:cNvPr>
          <p:cNvSpPr>
            <a:spLocks noGrp="1"/>
          </p:cNvSpPr>
          <p:nvPr>
            <p:ph type="pic" sz="quarter" idx="10"/>
          </p:nvPr>
        </p:nvSpPr>
        <p:spPr>
          <a:xfrm>
            <a:off x="-1760164" y="-898598"/>
            <a:ext cx="8154452" cy="8154452"/>
          </a:xfrm>
          <a:prstGeom prst="ellipse">
            <a:avLst/>
          </a:prstGeom>
          <a:solidFill>
            <a:schemeClr val="accent1">
              <a:lumMod val="20000"/>
              <a:lumOff val="80000"/>
            </a:schemeClr>
          </a:solidFill>
        </p:spPr>
        <p:txBody>
          <a:bodyPr/>
          <a:lstStyle/>
          <a:p>
            <a:pPr lvl="0"/>
            <a:endParaRPr lang="en-US" noProof="0" dirty="0"/>
          </a:p>
        </p:txBody>
      </p:sp>
      <p:sp>
        <p:nvSpPr>
          <p:cNvPr id="20" name="Content Placeholder 2">
            <a:extLst>
              <a:ext uri="{FF2B5EF4-FFF2-40B4-BE49-F238E27FC236}">
                <a16:creationId xmlns:a16="http://schemas.microsoft.com/office/drawing/2014/main" id="{998E83D9-52B9-CF72-9C0E-88C189651861}"/>
              </a:ext>
            </a:extLst>
          </p:cNvPr>
          <p:cNvSpPr>
            <a:spLocks noGrp="1"/>
          </p:cNvSpPr>
          <p:nvPr>
            <p:ph sz="half" idx="12" hasCustomPrompt="1"/>
          </p:nvPr>
        </p:nvSpPr>
        <p:spPr>
          <a:xfrm>
            <a:off x="6683713" y="1461234"/>
            <a:ext cx="4677230" cy="1342155"/>
          </a:xfrm>
          <a:prstGeom prst="rect">
            <a:avLst/>
          </a:prstGeom>
        </p:spPr>
        <p:txBody>
          <a:bodyPr/>
          <a:lstStyle>
            <a:lvl1pPr marL="0" indent="0">
              <a:buNone/>
              <a:defRPr sz="1600">
                <a:solidFill>
                  <a:schemeClr val="tx1"/>
                </a:solidFill>
              </a:defRPr>
            </a:lvl1pPr>
          </a:lstStyle>
          <a:p>
            <a:pPr lvl="0"/>
            <a:r>
              <a:rPr lang="en-GB" dirty="0"/>
              <a:t>Text</a:t>
            </a:r>
          </a:p>
        </p:txBody>
      </p:sp>
      <p:sp>
        <p:nvSpPr>
          <p:cNvPr id="21" name="Oval 20">
            <a:extLst>
              <a:ext uri="{FF2B5EF4-FFF2-40B4-BE49-F238E27FC236}">
                <a16:creationId xmlns:a16="http://schemas.microsoft.com/office/drawing/2014/main" id="{64C81F00-F958-BA0B-4C5F-585240489B38}"/>
              </a:ext>
            </a:extLst>
          </p:cNvPr>
          <p:cNvSpPr/>
          <p:nvPr userDrawn="1"/>
        </p:nvSpPr>
        <p:spPr>
          <a:xfrm>
            <a:off x="11485212"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2" name="Oval 21">
            <a:extLst>
              <a:ext uri="{FF2B5EF4-FFF2-40B4-BE49-F238E27FC236}">
                <a16:creationId xmlns:a16="http://schemas.microsoft.com/office/drawing/2014/main" id="{118F2680-AB3F-027B-1AA8-1EF75693ABF1}"/>
              </a:ext>
            </a:extLst>
          </p:cNvPr>
          <p:cNvSpPr/>
          <p:nvPr userDrawn="1"/>
        </p:nvSpPr>
        <p:spPr>
          <a:xfrm>
            <a:off x="11628223"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4" name="Oval 23">
            <a:extLst>
              <a:ext uri="{FF2B5EF4-FFF2-40B4-BE49-F238E27FC236}">
                <a16:creationId xmlns:a16="http://schemas.microsoft.com/office/drawing/2014/main" id="{63C86162-CDEF-725E-2551-C1A55389E7E0}"/>
              </a:ext>
            </a:extLst>
          </p:cNvPr>
          <p:cNvSpPr/>
          <p:nvPr userDrawn="1"/>
        </p:nvSpPr>
        <p:spPr>
          <a:xfrm>
            <a:off x="11779900"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89871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3E5F64D-A42D-00A0-C60E-2FCC6F106E3D}"/>
              </a:ext>
            </a:extLst>
          </p:cNvPr>
          <p:cNvSpPr>
            <a:spLocks noGrp="1"/>
          </p:cNvSpPr>
          <p:nvPr>
            <p:ph type="ftr" sz="quarter" idx="3"/>
          </p:nvPr>
        </p:nvSpPr>
        <p:spPr>
          <a:xfrm>
            <a:off x="7392560" y="634780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Rounded Book" pitchFamily="2" charset="0"/>
              </a:defRPr>
            </a:lvl1pPr>
          </a:lstStyle>
          <a:p>
            <a:pPr algn="r"/>
            <a:r>
              <a:rPr lang="en-US" dirty="0"/>
              <a:t>Title of Presentation </a:t>
            </a:r>
          </a:p>
        </p:txBody>
      </p:sp>
      <p:sp>
        <p:nvSpPr>
          <p:cNvPr id="7" name="Oval 6">
            <a:extLst>
              <a:ext uri="{FF2B5EF4-FFF2-40B4-BE49-F238E27FC236}">
                <a16:creationId xmlns:a16="http://schemas.microsoft.com/office/drawing/2014/main" id="{F4F214E5-EC8E-86CB-4AD8-240C356333A0}"/>
              </a:ext>
            </a:extLst>
          </p:cNvPr>
          <p:cNvSpPr/>
          <p:nvPr userDrawn="1"/>
        </p:nvSpPr>
        <p:spPr>
          <a:xfrm>
            <a:off x="11463439" y="6475445"/>
            <a:ext cx="107302" cy="107302"/>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2" name="Oval 11">
            <a:extLst>
              <a:ext uri="{FF2B5EF4-FFF2-40B4-BE49-F238E27FC236}">
                <a16:creationId xmlns:a16="http://schemas.microsoft.com/office/drawing/2014/main" id="{2038919C-2160-8B21-4B80-5454A9D32CD7}"/>
              </a:ext>
            </a:extLst>
          </p:cNvPr>
          <p:cNvSpPr/>
          <p:nvPr userDrawn="1"/>
        </p:nvSpPr>
        <p:spPr>
          <a:xfrm>
            <a:off x="11606450" y="6475445"/>
            <a:ext cx="107302" cy="10730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9" name="Oval 18">
            <a:extLst>
              <a:ext uri="{FF2B5EF4-FFF2-40B4-BE49-F238E27FC236}">
                <a16:creationId xmlns:a16="http://schemas.microsoft.com/office/drawing/2014/main" id="{B3BAC1F3-A578-7224-7EEF-474A2D12C050}"/>
              </a:ext>
            </a:extLst>
          </p:cNvPr>
          <p:cNvSpPr/>
          <p:nvPr userDrawn="1"/>
        </p:nvSpPr>
        <p:spPr>
          <a:xfrm>
            <a:off x="11769014" y="6475445"/>
            <a:ext cx="107302" cy="107302"/>
          </a:xfrm>
          <a:prstGeom prst="ellipse">
            <a:avLst/>
          </a:prstGeom>
          <a:solidFill>
            <a:srgbClr val="88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2651529443"/>
      </p:ext>
    </p:extLst>
  </p:cSld>
  <p:clrMap bg1="lt1" tx1="dk1" bg2="lt2" tx2="dk2" accent1="accent1" accent2="accent2" accent3="accent3" accent4="accent4" accent5="accent5" accent6="accent6" hlink="hlink" folHlink="folHlink"/>
  <p:sldLayoutIdLst>
    <p:sldLayoutId id="2147483664" r:id="rId1"/>
    <p:sldLayoutId id="2147483662" r:id="rId2"/>
    <p:sldLayoutId id="2147483663" r:id="rId3"/>
    <p:sldLayoutId id="2147483661" r:id="rId4"/>
    <p:sldLayoutId id="2147483649" r:id="rId5"/>
    <p:sldLayoutId id="2147483650" r:id="rId6"/>
    <p:sldLayoutId id="2147483651" r:id="rId7"/>
    <p:sldLayoutId id="2147483652" r:id="rId8"/>
    <p:sldLayoutId id="2147483653" r:id="rId9"/>
    <p:sldLayoutId id="2147483660" r:id="rId10"/>
    <p:sldLayoutId id="2147483654" r:id="rId11"/>
    <p:sldLayoutId id="2147483655" r:id="rId12"/>
    <p:sldLayoutId id="2147483656" r:id="rId13"/>
    <p:sldLayoutId id="2147483657" r:id="rId14"/>
    <p:sldLayoutId id="2147483658" r:id="rId15"/>
  </p:sldLayoutIdLst>
  <p:txStyles>
    <p:titleStyle>
      <a:lvl1pPr algn="ctr" defTabSz="914400" rtl="0" eaLnBrk="1" latinLnBrk="0" hangingPunct="1">
        <a:lnSpc>
          <a:spcPct val="90000"/>
        </a:lnSpc>
        <a:spcBef>
          <a:spcPct val="0"/>
        </a:spcBef>
        <a:buNone/>
        <a:defRPr sz="2000" b="0" i="0" kern="1200" spc="300">
          <a:solidFill>
            <a:schemeClr val="tx1"/>
          </a:solidFill>
          <a:latin typeface="Gotham Rounde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Rounded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Rounded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Rounded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Rounded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Rounded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6F38F-BBFB-B564-4276-4D9C599BD131}"/>
              </a:ext>
            </a:extLst>
          </p:cNvPr>
          <p:cNvSpPr>
            <a:spLocks noGrp="1"/>
          </p:cNvSpPr>
          <p:nvPr>
            <p:ph type="title"/>
          </p:nvPr>
        </p:nvSpPr>
        <p:spPr>
          <a:xfrm>
            <a:off x="2200893" y="2105524"/>
            <a:ext cx="7790213" cy="1627866"/>
          </a:xfrm>
        </p:spPr>
        <p:txBody>
          <a:bodyPr/>
          <a:lstStyle/>
          <a:p>
            <a:r>
              <a:rPr lang="en-US" dirty="0"/>
              <a:t>Yorkshire Netball</a:t>
            </a:r>
            <a:br>
              <a:rPr lang="en-US" dirty="0"/>
            </a:br>
            <a:br>
              <a:rPr lang="en-US" dirty="0"/>
            </a:br>
            <a:r>
              <a:rPr lang="en-US" dirty="0"/>
              <a:t>Annual General Meeting</a:t>
            </a:r>
            <a:br>
              <a:rPr lang="en-US" dirty="0"/>
            </a:br>
            <a:r>
              <a:rPr lang="en-US" dirty="0"/>
              <a:t>2021/2022      </a:t>
            </a:r>
            <a:br>
              <a:rPr lang="en-US" dirty="0"/>
            </a:br>
            <a:br>
              <a:rPr lang="en-US" dirty="0"/>
            </a:br>
            <a:r>
              <a:rPr lang="en-US" dirty="0"/>
              <a:t>31</a:t>
            </a:r>
            <a:r>
              <a:rPr lang="en-US" baseline="30000" dirty="0"/>
              <a:t>st</a:t>
            </a:r>
            <a:r>
              <a:rPr lang="en-US" dirty="0"/>
              <a:t> January 2023</a:t>
            </a:r>
          </a:p>
        </p:txBody>
      </p:sp>
    </p:spTree>
    <p:extLst>
      <p:ext uri="{BB962C8B-B14F-4D97-AF65-F5344CB8AC3E}">
        <p14:creationId xmlns:p14="http://schemas.microsoft.com/office/powerpoint/2010/main" val="358482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1D494F-8AFA-D239-B2D1-D76206D9659D}"/>
              </a:ext>
            </a:extLst>
          </p:cNvPr>
          <p:cNvSpPr>
            <a:spLocks noGrp="1"/>
          </p:cNvSpPr>
          <p:nvPr>
            <p:ph type="title"/>
          </p:nvPr>
        </p:nvSpPr>
        <p:spPr>
          <a:xfrm>
            <a:off x="1983179" y="760021"/>
            <a:ext cx="8146473" cy="4215740"/>
          </a:xfrm>
        </p:spPr>
        <p:txBody>
          <a:bodyPr anchor="ctr"/>
          <a:lstStyle/>
          <a:p>
            <a:r>
              <a:rPr lang="en-US" sz="5400" dirty="0"/>
              <a:t>7. Consider Proposed Constitutional Changes</a:t>
            </a:r>
            <a:endParaRPr lang="en-US" sz="5000" dirty="0"/>
          </a:p>
        </p:txBody>
      </p:sp>
    </p:spTree>
    <p:extLst>
      <p:ext uri="{BB962C8B-B14F-4D97-AF65-F5344CB8AC3E}">
        <p14:creationId xmlns:p14="http://schemas.microsoft.com/office/powerpoint/2010/main" val="1003402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6F38F-BBFB-B564-4276-4D9C599BD131}"/>
              </a:ext>
            </a:extLst>
          </p:cNvPr>
          <p:cNvSpPr>
            <a:spLocks noGrp="1"/>
          </p:cNvSpPr>
          <p:nvPr>
            <p:ph type="title"/>
          </p:nvPr>
        </p:nvSpPr>
        <p:spPr>
          <a:xfrm>
            <a:off x="3078074" y="1219200"/>
            <a:ext cx="6529064" cy="4611584"/>
          </a:xfrm>
        </p:spPr>
        <p:txBody>
          <a:bodyPr anchor="t"/>
          <a:lstStyle/>
          <a:p>
            <a:pPr algn="l">
              <a:lnSpc>
                <a:spcPct val="100000"/>
              </a:lnSpc>
            </a:pPr>
            <a:r>
              <a:rPr lang="en-US" dirty="0"/>
              <a:t>                Agenda</a:t>
            </a:r>
            <a:br>
              <a:rPr lang="en-US" dirty="0"/>
            </a:br>
            <a:br>
              <a:rPr lang="en-US" dirty="0"/>
            </a:br>
            <a:r>
              <a:rPr lang="en-US" sz="1800" dirty="0"/>
              <a:t>1. Apologies &amp; Absences</a:t>
            </a:r>
            <a:br>
              <a:rPr lang="en-US" sz="1800" dirty="0"/>
            </a:br>
            <a:r>
              <a:rPr lang="en-US" sz="1800" dirty="0"/>
              <a:t>2. Approve 2021 AGM Minutes</a:t>
            </a:r>
            <a:br>
              <a:rPr lang="en-US" sz="1800" dirty="0"/>
            </a:br>
            <a:r>
              <a:rPr lang="en-US" sz="1800" dirty="0"/>
              <a:t>3. Annual Report (Successes and 2023 Focusses)</a:t>
            </a:r>
            <a:br>
              <a:rPr lang="en-US" sz="1800" dirty="0"/>
            </a:br>
            <a:r>
              <a:rPr lang="en-US" sz="1800" dirty="0"/>
              <a:t>4. Financial Statement</a:t>
            </a:r>
            <a:br>
              <a:rPr lang="en-US" sz="1800" dirty="0"/>
            </a:br>
            <a:r>
              <a:rPr lang="en-US" sz="1800" dirty="0"/>
              <a:t>5. Elect RMB Members</a:t>
            </a:r>
            <a:br>
              <a:rPr lang="en-US" sz="1800" dirty="0"/>
            </a:br>
            <a:r>
              <a:rPr lang="en-US" sz="1800" dirty="0"/>
              <a:t>6. Approve Membership Fees</a:t>
            </a:r>
            <a:br>
              <a:rPr lang="en-US" sz="1800" dirty="0"/>
            </a:br>
            <a:r>
              <a:rPr lang="en-US" sz="1800" dirty="0"/>
              <a:t>7. Consider Proposed Constitutional Changes</a:t>
            </a:r>
            <a:br>
              <a:rPr lang="en-US" sz="1800" dirty="0"/>
            </a:br>
            <a:endParaRPr lang="en-US" dirty="0"/>
          </a:p>
        </p:txBody>
      </p:sp>
    </p:spTree>
    <p:extLst>
      <p:ext uri="{BB962C8B-B14F-4D97-AF65-F5344CB8AC3E}">
        <p14:creationId xmlns:p14="http://schemas.microsoft.com/office/powerpoint/2010/main" val="15551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5398-8C21-C0E0-1855-733525739B49}"/>
              </a:ext>
            </a:extLst>
          </p:cNvPr>
          <p:cNvSpPr>
            <a:spLocks noGrp="1"/>
          </p:cNvSpPr>
          <p:nvPr>
            <p:ph type="title"/>
          </p:nvPr>
        </p:nvSpPr>
        <p:spPr>
          <a:xfrm>
            <a:off x="1983179" y="760021"/>
            <a:ext cx="8146473" cy="4215740"/>
          </a:xfrm>
        </p:spPr>
        <p:txBody>
          <a:bodyPr anchor="ctr"/>
          <a:lstStyle/>
          <a:p>
            <a:r>
              <a:rPr lang="en-US" sz="5000" dirty="0"/>
              <a:t>1. Apologies and Absences</a:t>
            </a:r>
          </a:p>
        </p:txBody>
      </p:sp>
    </p:spTree>
    <p:extLst>
      <p:ext uri="{BB962C8B-B14F-4D97-AF65-F5344CB8AC3E}">
        <p14:creationId xmlns:p14="http://schemas.microsoft.com/office/powerpoint/2010/main" val="1362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1D494F-8AFA-D239-B2D1-D76206D9659D}"/>
              </a:ext>
            </a:extLst>
          </p:cNvPr>
          <p:cNvSpPr>
            <a:spLocks noGrp="1"/>
          </p:cNvSpPr>
          <p:nvPr>
            <p:ph type="title"/>
          </p:nvPr>
        </p:nvSpPr>
        <p:spPr>
          <a:xfrm>
            <a:off x="1983179" y="760021"/>
            <a:ext cx="8146473" cy="4215740"/>
          </a:xfrm>
        </p:spPr>
        <p:txBody>
          <a:bodyPr anchor="ctr"/>
          <a:lstStyle/>
          <a:p>
            <a:r>
              <a:rPr lang="en-US" sz="5400" dirty="0"/>
              <a:t>2. Approve 2021 AGM Minutes</a:t>
            </a:r>
            <a:endParaRPr lang="en-US" sz="5000" dirty="0"/>
          </a:p>
        </p:txBody>
      </p:sp>
    </p:spTree>
    <p:extLst>
      <p:ext uri="{BB962C8B-B14F-4D97-AF65-F5344CB8AC3E}">
        <p14:creationId xmlns:p14="http://schemas.microsoft.com/office/powerpoint/2010/main" val="178541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A946C5B-CB27-7295-364D-85C544F4CBB3}"/>
              </a:ext>
            </a:extLst>
          </p:cNvPr>
          <p:cNvSpPr>
            <a:spLocks noGrp="1"/>
          </p:cNvSpPr>
          <p:nvPr>
            <p:ph type="body" idx="1"/>
          </p:nvPr>
        </p:nvSpPr>
        <p:spPr>
          <a:xfrm>
            <a:off x="1531916" y="1446775"/>
            <a:ext cx="9096498" cy="3566060"/>
          </a:xfrm>
        </p:spPr>
        <p:txBody>
          <a:bodyPr/>
          <a:lstStyle/>
          <a:p>
            <a:pPr marL="285750" indent="-285750" algn="l">
              <a:buFont typeface="Wingdings" panose="05000000000000000000" pitchFamily="2" charset="2"/>
              <a:buChar char="q"/>
            </a:pPr>
            <a:r>
              <a:rPr lang="en-GB" sz="1400" dirty="0">
                <a:solidFill>
                  <a:schemeClr val="tx1"/>
                </a:solidFill>
              </a:rPr>
              <a:t>In January 2022 the Region recruited 9 new volunteers onto the Management Board.</a:t>
            </a:r>
          </a:p>
          <a:p>
            <a:pPr marL="285750" indent="-285750" algn="l">
              <a:buFont typeface="Wingdings" panose="05000000000000000000" pitchFamily="2" charset="2"/>
              <a:buChar char="q"/>
            </a:pPr>
            <a:r>
              <a:rPr lang="en-GB" sz="1400" dirty="0">
                <a:solidFill>
                  <a:schemeClr val="tx1"/>
                </a:solidFill>
              </a:rPr>
              <a:t>The RMB are working together with England Netball, County Netball Associations and other partners as part of the ‘Working as One’ approach to draw up and implement a plan to align with the EN Adventure Strategy. </a:t>
            </a:r>
          </a:p>
          <a:p>
            <a:pPr marL="285750" indent="-285750" algn="l">
              <a:buFont typeface="Wingdings" panose="05000000000000000000" pitchFamily="2" charset="2"/>
              <a:buChar char="q"/>
            </a:pPr>
            <a:r>
              <a:rPr lang="en-GB" sz="1400" dirty="0">
                <a:solidFill>
                  <a:schemeClr val="tx1"/>
                </a:solidFill>
              </a:rPr>
              <a:t>The partnership with Leeds Rhinos Netball continues to be developed, working together on the joint ‘One Awards’ (formerly Goalden Globes) for the second year running and holding our first joint board meeting.</a:t>
            </a:r>
          </a:p>
          <a:p>
            <a:pPr marL="285750" indent="-285750" algn="l">
              <a:buFont typeface="Wingdings" panose="05000000000000000000" pitchFamily="2" charset="2"/>
              <a:buChar char="q"/>
            </a:pPr>
            <a:r>
              <a:rPr lang="en-GB" sz="1400" dirty="0">
                <a:solidFill>
                  <a:schemeClr val="tx1"/>
                </a:solidFill>
              </a:rPr>
              <a:t>The Region continues to have a healthy bank balance as we have had our first year of uninterrupted activity with more affiliated action restarting post Covid. We continue to appreciate our members support!</a:t>
            </a:r>
          </a:p>
          <a:p>
            <a:pPr marL="285750" indent="-285750" algn="l">
              <a:buFont typeface="Wingdings" panose="05000000000000000000" pitchFamily="2" charset="2"/>
              <a:buChar char="q"/>
            </a:pPr>
            <a:r>
              <a:rPr lang="en-GB" sz="1400" dirty="0">
                <a:solidFill>
                  <a:schemeClr val="tx1"/>
                </a:solidFill>
              </a:rPr>
              <a:t>We took the decision to reduce Regional junior membership fees for the 2022/2023 season (Under 18’s reduced by £1.20 to £3; U14’s reduced by £2.20 to £2 due to limited activity also.</a:t>
            </a:r>
          </a:p>
          <a:p>
            <a:pPr marL="285750" indent="-285750" algn="l">
              <a:buFont typeface="Wingdings" panose="05000000000000000000" pitchFamily="2" charset="2"/>
              <a:buChar char="q"/>
            </a:pPr>
            <a:r>
              <a:rPr lang="en-GB" sz="1400" dirty="0">
                <a:solidFill>
                  <a:schemeClr val="tx1"/>
                </a:solidFill>
              </a:rPr>
              <a:t>Yorkshire have completed their Governance Health Check to help action plan a road to achieving Tier 1 of the Sports Governance Code by Summer 2023.</a:t>
            </a:r>
          </a:p>
        </p:txBody>
      </p:sp>
      <p:sp>
        <p:nvSpPr>
          <p:cNvPr id="4" name="Title 3">
            <a:extLst>
              <a:ext uri="{FF2B5EF4-FFF2-40B4-BE49-F238E27FC236}">
                <a16:creationId xmlns:a16="http://schemas.microsoft.com/office/drawing/2014/main" id="{6934537B-CA31-2F3F-EEDA-FAA5A59263BE}"/>
              </a:ext>
            </a:extLst>
          </p:cNvPr>
          <p:cNvSpPr>
            <a:spLocks noGrp="1"/>
          </p:cNvSpPr>
          <p:nvPr>
            <p:ph type="title"/>
          </p:nvPr>
        </p:nvSpPr>
        <p:spPr>
          <a:xfrm>
            <a:off x="2078181" y="708213"/>
            <a:ext cx="8003969" cy="454932"/>
          </a:xfrm>
        </p:spPr>
        <p:txBody>
          <a:bodyPr/>
          <a:lstStyle/>
          <a:p>
            <a:r>
              <a:rPr lang="en-US" sz="2400" dirty="0"/>
              <a:t>3. Annual </a:t>
            </a:r>
            <a:r>
              <a:rPr lang="en-US" dirty="0"/>
              <a:t>R</a:t>
            </a:r>
            <a:r>
              <a:rPr lang="en-US" sz="2400" dirty="0"/>
              <a:t>eport - Successes</a:t>
            </a:r>
            <a:endParaRPr lang="en-GB" dirty="0"/>
          </a:p>
        </p:txBody>
      </p:sp>
    </p:spTree>
    <p:extLst>
      <p:ext uri="{BB962C8B-B14F-4D97-AF65-F5344CB8AC3E}">
        <p14:creationId xmlns:p14="http://schemas.microsoft.com/office/powerpoint/2010/main" val="110333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D00A03-FA83-9C42-82E0-447A26E214C2}"/>
              </a:ext>
            </a:extLst>
          </p:cNvPr>
          <p:cNvSpPr txBox="1"/>
          <p:nvPr/>
        </p:nvSpPr>
        <p:spPr>
          <a:xfrm>
            <a:off x="1458097" y="1544985"/>
            <a:ext cx="9242854" cy="3754874"/>
          </a:xfrm>
          <a:prstGeom prst="rect">
            <a:avLst/>
          </a:prstGeom>
          <a:noFill/>
        </p:spPr>
        <p:txBody>
          <a:bodyPr wrap="square" rtlCol="0">
            <a:spAutoFit/>
          </a:bodyPr>
          <a:lstStyle/>
          <a:p>
            <a:pPr marL="285750" indent="-285750">
              <a:buFont typeface="Wingdings" pitchFamily="2" charset="2"/>
              <a:buChar char="q"/>
            </a:pPr>
            <a:r>
              <a:rPr lang="en-GB" sz="1400" dirty="0">
                <a:latin typeface="Gotham Rounded Bold" panose="02000000000000000000" pitchFamily="50" charset="0"/>
              </a:rPr>
              <a:t>Establishing a stronger presence and profile as Yorkshire Netball across the Region, with members and stakeholders having a better understanding of who we are and what we do. </a:t>
            </a:r>
          </a:p>
          <a:p>
            <a:pPr marL="285750" indent="-285750">
              <a:buFont typeface="Wingdings" pitchFamily="2" charset="2"/>
              <a:buChar char="q"/>
            </a:pPr>
            <a:endParaRPr lang="en-GB" sz="1400" dirty="0">
              <a:latin typeface="Gotham Rounded Bold" panose="02000000000000000000" pitchFamily="50" charset="0"/>
            </a:endParaRPr>
          </a:p>
          <a:p>
            <a:pPr marL="285750" indent="-285750">
              <a:buFont typeface="Wingdings" pitchFamily="2" charset="2"/>
              <a:buChar char="q"/>
            </a:pPr>
            <a:r>
              <a:rPr lang="en-GB" sz="1400" dirty="0">
                <a:latin typeface="Gotham Rounded Bold" panose="02000000000000000000" pitchFamily="50" charset="0"/>
              </a:rPr>
              <a:t>Creating better connections with England Netball Regional and National colleagues so all members of the RMB understand the role of the NGB and feel better informed on what is happening and where we can add value as a group.</a:t>
            </a:r>
          </a:p>
          <a:p>
            <a:endParaRPr lang="en-GB" sz="1400" dirty="0">
              <a:latin typeface="Gotham Rounded Bold" panose="02000000000000000000" pitchFamily="50" charset="0"/>
            </a:endParaRPr>
          </a:p>
          <a:p>
            <a:pPr marL="285750" indent="-285750">
              <a:buFont typeface="Wingdings" panose="05000000000000000000" pitchFamily="2" charset="2"/>
              <a:buChar char="q"/>
            </a:pPr>
            <a:r>
              <a:rPr lang="en-GB" sz="1400" dirty="0">
                <a:latin typeface="Gotham Rounded Bold" panose="02000000000000000000" pitchFamily="50" charset="0"/>
              </a:rPr>
              <a:t>Linked to the England Netball Adventure Strategy, devise and implement a one year plan to kick start our 10 year delivery plan, focussing on the key Working Groups we need to establish, partners to work with and priorities we need to drive.</a:t>
            </a:r>
          </a:p>
          <a:p>
            <a:pPr marL="285750" indent="-285750">
              <a:buFont typeface="Wingdings" panose="05000000000000000000" pitchFamily="2" charset="2"/>
              <a:buChar char="q"/>
            </a:pPr>
            <a:endParaRPr lang="en-GB" sz="1400" dirty="0">
              <a:latin typeface="Gotham Rounded Bold" panose="02000000000000000000" pitchFamily="50" charset="0"/>
            </a:endParaRPr>
          </a:p>
          <a:p>
            <a:pPr marL="285750" indent="-285750">
              <a:buFont typeface="Wingdings" panose="05000000000000000000" pitchFamily="2" charset="2"/>
              <a:buChar char="q"/>
            </a:pPr>
            <a:r>
              <a:rPr lang="en-GB" sz="1400" dirty="0">
                <a:latin typeface="Gotham Rounded Bold" panose="02000000000000000000" pitchFamily="50" charset="0"/>
              </a:rPr>
              <a:t>Creating a Volunteer Induction Process to create a warm and thorough introduction to the RMB, ensuring people feel supported and informed on their role.</a:t>
            </a:r>
          </a:p>
          <a:p>
            <a:endParaRPr lang="en-GB" sz="1400" dirty="0">
              <a:latin typeface="Gotham Rounded Bold" panose="02000000000000000000" pitchFamily="50" charset="0"/>
            </a:endParaRPr>
          </a:p>
          <a:p>
            <a:pPr marL="285750" indent="-285750">
              <a:buFont typeface="Wingdings" panose="05000000000000000000" pitchFamily="2" charset="2"/>
              <a:buChar char="q"/>
            </a:pPr>
            <a:r>
              <a:rPr lang="en-GB" sz="1400" dirty="0">
                <a:latin typeface="Gotham Rounded Bold" panose="02000000000000000000" pitchFamily="50" charset="0"/>
              </a:rPr>
              <a:t>Using the Governance Health Check to drive forward development areas identified to work towards Tier 1.</a:t>
            </a:r>
          </a:p>
          <a:p>
            <a:pPr marL="285750" indent="-285750">
              <a:buFont typeface="Wingdings" panose="05000000000000000000" pitchFamily="2" charset="2"/>
              <a:buChar char="q"/>
            </a:pPr>
            <a:endParaRPr lang="en-GB" sz="1400" dirty="0">
              <a:latin typeface="Gotham Rounded Bold" panose="02000000000000000000" pitchFamily="50" charset="0"/>
            </a:endParaRPr>
          </a:p>
          <a:p>
            <a:pPr marL="285750" indent="-285750">
              <a:buFont typeface="Wingdings" panose="05000000000000000000" pitchFamily="2" charset="2"/>
              <a:buChar char="q"/>
            </a:pPr>
            <a:r>
              <a:rPr lang="en-GB" sz="1400" dirty="0">
                <a:latin typeface="Gotham Rounded Bold" panose="02000000000000000000" pitchFamily="50" charset="0"/>
              </a:rPr>
              <a:t>Establishing a more diverse communications strategy to interact with our members, utilising online and face to face opportunities where appropriate.</a:t>
            </a:r>
          </a:p>
          <a:p>
            <a:pPr marL="285750" indent="-285750">
              <a:buFont typeface="Wingdings" panose="05000000000000000000" pitchFamily="2" charset="2"/>
              <a:buChar char="q"/>
            </a:pPr>
            <a:endParaRPr lang="en-GB" sz="1400" dirty="0"/>
          </a:p>
        </p:txBody>
      </p:sp>
      <p:sp>
        <p:nvSpPr>
          <p:cNvPr id="6" name="Title 3">
            <a:extLst>
              <a:ext uri="{FF2B5EF4-FFF2-40B4-BE49-F238E27FC236}">
                <a16:creationId xmlns:a16="http://schemas.microsoft.com/office/drawing/2014/main" id="{3D16F156-0B44-84E3-FC84-0E726F36AA25}"/>
              </a:ext>
            </a:extLst>
          </p:cNvPr>
          <p:cNvSpPr>
            <a:spLocks noGrp="1"/>
          </p:cNvSpPr>
          <p:nvPr>
            <p:ph type="title"/>
          </p:nvPr>
        </p:nvSpPr>
        <p:spPr>
          <a:xfrm>
            <a:off x="2078181" y="708213"/>
            <a:ext cx="8003969" cy="454932"/>
          </a:xfrm>
        </p:spPr>
        <p:txBody>
          <a:bodyPr/>
          <a:lstStyle/>
          <a:p>
            <a:r>
              <a:rPr lang="en-US" sz="2400" dirty="0"/>
              <a:t>3. Annual </a:t>
            </a:r>
            <a:r>
              <a:rPr lang="en-US" dirty="0"/>
              <a:t>R</a:t>
            </a:r>
            <a:r>
              <a:rPr lang="en-US" sz="2400" dirty="0"/>
              <a:t>eport – 2023 Focusses</a:t>
            </a:r>
            <a:endParaRPr lang="en-GB" dirty="0"/>
          </a:p>
        </p:txBody>
      </p:sp>
    </p:spTree>
    <p:extLst>
      <p:ext uri="{BB962C8B-B14F-4D97-AF65-F5344CB8AC3E}">
        <p14:creationId xmlns:p14="http://schemas.microsoft.com/office/powerpoint/2010/main" val="90428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1D494F-8AFA-D239-B2D1-D76206D9659D}"/>
              </a:ext>
            </a:extLst>
          </p:cNvPr>
          <p:cNvSpPr>
            <a:spLocks noGrp="1"/>
          </p:cNvSpPr>
          <p:nvPr>
            <p:ph type="title"/>
          </p:nvPr>
        </p:nvSpPr>
        <p:spPr>
          <a:xfrm>
            <a:off x="1983179" y="760021"/>
            <a:ext cx="8146473" cy="4215740"/>
          </a:xfrm>
        </p:spPr>
        <p:txBody>
          <a:bodyPr anchor="ctr"/>
          <a:lstStyle/>
          <a:p>
            <a:r>
              <a:rPr lang="en-US" sz="5400" dirty="0"/>
              <a:t>4. Financial Statement</a:t>
            </a:r>
            <a:endParaRPr lang="en-US" sz="5000" dirty="0"/>
          </a:p>
        </p:txBody>
      </p:sp>
    </p:spTree>
    <p:extLst>
      <p:ext uri="{BB962C8B-B14F-4D97-AF65-F5344CB8AC3E}">
        <p14:creationId xmlns:p14="http://schemas.microsoft.com/office/powerpoint/2010/main" val="61115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1D494F-8AFA-D239-B2D1-D76206D9659D}"/>
              </a:ext>
            </a:extLst>
          </p:cNvPr>
          <p:cNvSpPr>
            <a:spLocks noGrp="1"/>
          </p:cNvSpPr>
          <p:nvPr>
            <p:ph type="title"/>
          </p:nvPr>
        </p:nvSpPr>
        <p:spPr>
          <a:xfrm>
            <a:off x="1983179" y="760021"/>
            <a:ext cx="8146473" cy="4215740"/>
          </a:xfrm>
        </p:spPr>
        <p:txBody>
          <a:bodyPr anchor="ctr"/>
          <a:lstStyle/>
          <a:p>
            <a:r>
              <a:rPr lang="en-US" sz="5400" dirty="0"/>
              <a:t>5. Elect RMB Members</a:t>
            </a:r>
            <a:endParaRPr lang="en-US" sz="5000" dirty="0"/>
          </a:p>
        </p:txBody>
      </p:sp>
    </p:spTree>
    <p:extLst>
      <p:ext uri="{BB962C8B-B14F-4D97-AF65-F5344CB8AC3E}">
        <p14:creationId xmlns:p14="http://schemas.microsoft.com/office/powerpoint/2010/main" val="408696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1D494F-8AFA-D239-B2D1-D76206D9659D}"/>
              </a:ext>
            </a:extLst>
          </p:cNvPr>
          <p:cNvSpPr>
            <a:spLocks noGrp="1"/>
          </p:cNvSpPr>
          <p:nvPr>
            <p:ph type="title"/>
          </p:nvPr>
        </p:nvSpPr>
        <p:spPr>
          <a:xfrm>
            <a:off x="1983179" y="760021"/>
            <a:ext cx="8146473" cy="4215740"/>
          </a:xfrm>
        </p:spPr>
        <p:txBody>
          <a:bodyPr anchor="ctr"/>
          <a:lstStyle/>
          <a:p>
            <a:r>
              <a:rPr lang="en-US" sz="5400" dirty="0"/>
              <a:t>6. Approve Membership Fees</a:t>
            </a:r>
            <a:endParaRPr lang="en-US" sz="5000" dirty="0"/>
          </a:p>
        </p:txBody>
      </p:sp>
    </p:spTree>
    <p:extLst>
      <p:ext uri="{BB962C8B-B14F-4D97-AF65-F5344CB8AC3E}">
        <p14:creationId xmlns:p14="http://schemas.microsoft.com/office/powerpoint/2010/main" val="1948311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483</Words>
  <Application>Microsoft Macintosh PowerPoint</Application>
  <PresentationFormat>Widescreen</PresentationFormat>
  <Paragraphs>27</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Gotham Rounded Bold</vt:lpstr>
      <vt:lpstr>Gotham Rounded Book</vt:lpstr>
      <vt:lpstr>Gotham Rounded Medium</vt:lpstr>
      <vt:lpstr>Wingdings</vt:lpstr>
      <vt:lpstr>Office Theme</vt:lpstr>
      <vt:lpstr>Yorkshire Netball  Annual General Meeting 2021/2022        31st January 2023</vt:lpstr>
      <vt:lpstr>                Agenda  1. Apologies &amp; Absences 2. Approve 2021 AGM Minutes 3. Annual Report (Successes and 2023 Focusses) 4. Financial Statement 5. Elect RMB Members 6. Approve Membership Fees 7. Consider Proposed Constitutional Changes </vt:lpstr>
      <vt:lpstr>1. Apologies and Absences</vt:lpstr>
      <vt:lpstr>2. Approve 2021 AGM Minutes</vt:lpstr>
      <vt:lpstr>3. Annual Report - Successes</vt:lpstr>
      <vt:lpstr>3. Annual Report – 2023 Focusses</vt:lpstr>
      <vt:lpstr>4. Financial Statement</vt:lpstr>
      <vt:lpstr>5. Elect RMB Members</vt:lpstr>
      <vt:lpstr>6. Approve Membership Fees</vt:lpstr>
      <vt:lpstr>7. Consider Proposed Constitutional Changes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Saunders</dc:creator>
  <cp:lastModifiedBy>Sian Foley</cp:lastModifiedBy>
  <cp:revision>38</cp:revision>
  <dcterms:created xsi:type="dcterms:W3CDTF">2022-05-10T11:01:24Z</dcterms:created>
  <dcterms:modified xsi:type="dcterms:W3CDTF">2023-01-18T15:10:03Z</dcterms:modified>
</cp:coreProperties>
</file>